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1" r:id="rId4"/>
    <p:sldId id="263" r:id="rId5"/>
    <p:sldId id="264" r:id="rId6"/>
    <p:sldId id="258" r:id="rId7"/>
    <p:sldId id="267" r:id="rId8"/>
    <p:sldId id="268" r:id="rId9"/>
    <p:sldId id="269" r:id="rId10"/>
    <p:sldId id="270" r:id="rId11"/>
    <p:sldId id="282" r:id="rId12"/>
    <p:sldId id="271" r:id="rId13"/>
    <p:sldId id="272" r:id="rId14"/>
    <p:sldId id="277" r:id="rId15"/>
    <p:sldId id="278" r:id="rId16"/>
    <p:sldId id="279" r:id="rId17"/>
    <p:sldId id="273" r:id="rId18"/>
    <p:sldId id="274" r:id="rId19"/>
    <p:sldId id="280" r:id="rId20"/>
    <p:sldId id="275" r:id="rId21"/>
    <p:sldId id="284" r:id="rId22"/>
    <p:sldId id="285" r:id="rId23"/>
    <p:sldId id="286" r:id="rId24"/>
    <p:sldId id="287" r:id="rId25"/>
    <p:sldId id="291" r:id="rId26"/>
    <p:sldId id="288" r:id="rId27"/>
    <p:sldId id="289" r:id="rId28"/>
    <p:sldId id="292" r:id="rId29"/>
    <p:sldId id="290"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p:scale>
          <a:sx n="75" d="100"/>
          <a:sy n="75" d="100"/>
        </p:scale>
        <p:origin x="-123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F7359-B00E-4C9D-9575-6D70F6F0673F}"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ru-RU"/>
        </a:p>
      </dgm:t>
    </dgm:pt>
    <dgm:pt modelId="{EA1190EB-68E7-41C4-B7F3-67DDB6B5DEAD}">
      <dgm:prSet phldrT="[Текст]" phldr="1"/>
      <dgm:spPr/>
      <dgm:t>
        <a:bodyPr/>
        <a:lstStyle/>
        <a:p>
          <a:endParaRPr lang="ru-RU" dirty="0"/>
        </a:p>
      </dgm:t>
    </dgm:pt>
    <dgm:pt modelId="{61220758-9F7E-46E9-9AA1-FFEBFEAD1685}" type="parTrans" cxnId="{96346460-6796-4BC3-8CF5-3DBB19612BCF}">
      <dgm:prSet/>
      <dgm:spPr/>
      <dgm:t>
        <a:bodyPr/>
        <a:lstStyle/>
        <a:p>
          <a:endParaRPr lang="ru-RU"/>
        </a:p>
      </dgm:t>
    </dgm:pt>
    <dgm:pt modelId="{8CE94D67-2F09-4AEB-A747-A464FB1F1922}" type="sibTrans" cxnId="{96346460-6796-4BC3-8CF5-3DBB19612BCF}">
      <dgm:prSet/>
      <dgm:spPr/>
      <dgm:t>
        <a:bodyPr/>
        <a:lstStyle/>
        <a:p>
          <a:endParaRPr lang="ru-RU"/>
        </a:p>
      </dgm:t>
    </dgm:pt>
    <dgm:pt modelId="{12B99A60-3DB0-4CC9-AFC9-859BE9C939B7}">
      <dgm:prSet phldrT="[Текст]" custT="1"/>
      <dgm:spPr/>
      <dgm:t>
        <a:bodyPr/>
        <a:lstStyle/>
        <a:p>
          <a:r>
            <a:rPr lang="ru-RU" sz="2000" b="1" i="1" dirty="0" smtClean="0">
              <a:latin typeface="Franklin Gothic Medium" pitchFamily="34" charset="0"/>
              <a:cs typeface="Times New Roman" pitchFamily="18" charset="0"/>
            </a:rPr>
            <a:t>Развитие творческого</a:t>
          </a:r>
        </a:p>
        <a:p>
          <a:r>
            <a:rPr lang="ru-RU" sz="2000" b="1" i="1" dirty="0" smtClean="0">
              <a:latin typeface="Franklin Gothic Medium" pitchFamily="34" charset="0"/>
              <a:cs typeface="Times New Roman" pitchFamily="18" charset="0"/>
            </a:rPr>
            <a:t>воображения и</a:t>
          </a:r>
        </a:p>
        <a:p>
          <a:r>
            <a:rPr lang="ru-RU" sz="2000" b="1" i="1" dirty="0" smtClean="0">
              <a:latin typeface="Franklin Gothic Medium" pitchFamily="34" charset="0"/>
              <a:cs typeface="Times New Roman" pitchFamily="18" charset="0"/>
            </a:rPr>
            <a:t>мышления</a:t>
          </a:r>
          <a:endParaRPr lang="ru-RU" sz="2000" b="1" i="1" dirty="0">
            <a:latin typeface="Franklin Gothic Medium" pitchFamily="34" charset="0"/>
            <a:cs typeface="Times New Roman" pitchFamily="18" charset="0"/>
          </a:endParaRPr>
        </a:p>
      </dgm:t>
    </dgm:pt>
    <dgm:pt modelId="{7E4C4B41-5014-4054-8F31-AC862B2C10D9}" type="parTrans" cxnId="{D1CFDDDE-7D0F-407B-96F0-DCB5D4734882}">
      <dgm:prSet/>
      <dgm:spPr/>
      <dgm:t>
        <a:bodyPr/>
        <a:lstStyle/>
        <a:p>
          <a:endParaRPr lang="ru-RU"/>
        </a:p>
      </dgm:t>
    </dgm:pt>
    <dgm:pt modelId="{11E12EC3-51F9-4E5E-A44B-28A87F84975A}" type="sibTrans" cxnId="{D1CFDDDE-7D0F-407B-96F0-DCB5D4734882}">
      <dgm:prSet/>
      <dgm:spPr/>
      <dgm:t>
        <a:bodyPr/>
        <a:lstStyle/>
        <a:p>
          <a:endParaRPr lang="ru-RU"/>
        </a:p>
      </dgm:t>
    </dgm:pt>
    <dgm:pt modelId="{250D8623-52AE-473D-B1A9-E51F26B258FE}">
      <dgm:prSet phldrT="[Текст]" custT="1"/>
      <dgm:spPr/>
      <dgm:t>
        <a:bodyPr/>
        <a:lstStyle/>
        <a:p>
          <a:r>
            <a:rPr lang="ru-RU" sz="2000" b="1" i="1" dirty="0" smtClean="0">
              <a:latin typeface="Franklin Gothic Medium" pitchFamily="34" charset="0"/>
            </a:rPr>
            <a:t>Обеспечение </a:t>
          </a:r>
        </a:p>
        <a:p>
          <a:r>
            <a:rPr lang="ru-RU" sz="2000" b="1" i="1" dirty="0" smtClean="0">
              <a:latin typeface="Franklin Gothic Medium" pitchFamily="34" charset="0"/>
            </a:rPr>
            <a:t>психологического благополучия и здоровья детей</a:t>
          </a:r>
          <a:endParaRPr lang="ru-RU" sz="2000" b="1" i="1" dirty="0">
            <a:latin typeface="Franklin Gothic Medium" pitchFamily="34" charset="0"/>
          </a:endParaRPr>
        </a:p>
      </dgm:t>
    </dgm:pt>
    <dgm:pt modelId="{6EDE5D9E-0927-465E-950C-D555D1F5037C}" type="parTrans" cxnId="{0F295C44-55AD-446E-9FB1-06E8A05934D1}">
      <dgm:prSet/>
      <dgm:spPr/>
      <dgm:t>
        <a:bodyPr/>
        <a:lstStyle/>
        <a:p>
          <a:endParaRPr lang="ru-RU"/>
        </a:p>
      </dgm:t>
    </dgm:pt>
    <dgm:pt modelId="{CDB4DDFD-6D87-404D-B5D0-2EDBCBF0F391}" type="sibTrans" cxnId="{0F295C44-55AD-446E-9FB1-06E8A05934D1}">
      <dgm:prSet/>
      <dgm:spPr/>
      <dgm:t>
        <a:bodyPr/>
        <a:lstStyle/>
        <a:p>
          <a:endParaRPr lang="ru-RU"/>
        </a:p>
      </dgm:t>
    </dgm:pt>
    <dgm:pt modelId="{85A43190-FE22-4151-99C4-96E1045C1B08}">
      <dgm:prSet phldrT="[Текст]" custT="1"/>
      <dgm:spPr/>
      <dgm:t>
        <a:bodyPr/>
        <a:lstStyle/>
        <a:p>
          <a:r>
            <a:rPr lang="ru-RU" sz="2000" b="1" i="1" dirty="0" smtClean="0">
              <a:latin typeface="Franklin Gothic Medium" pitchFamily="34" charset="0"/>
            </a:rPr>
            <a:t>Развитие коммуникативных навыков</a:t>
          </a:r>
          <a:endParaRPr lang="ru-RU" sz="2000" b="1" i="1" dirty="0">
            <a:latin typeface="Franklin Gothic Medium" pitchFamily="34" charset="0"/>
          </a:endParaRPr>
        </a:p>
      </dgm:t>
    </dgm:pt>
    <dgm:pt modelId="{CDB9DEFD-F68A-430B-B41A-F38BAB4AAF60}" type="parTrans" cxnId="{15FE7F33-1080-4B46-A718-FCA907141024}">
      <dgm:prSet/>
      <dgm:spPr/>
      <dgm:t>
        <a:bodyPr/>
        <a:lstStyle/>
        <a:p>
          <a:endParaRPr lang="ru-RU"/>
        </a:p>
      </dgm:t>
    </dgm:pt>
    <dgm:pt modelId="{851DEC6D-2426-47B7-A511-4192FDD181F1}" type="sibTrans" cxnId="{15FE7F33-1080-4B46-A718-FCA907141024}">
      <dgm:prSet/>
      <dgm:spPr/>
      <dgm:t>
        <a:bodyPr/>
        <a:lstStyle/>
        <a:p>
          <a:endParaRPr lang="ru-RU"/>
        </a:p>
      </dgm:t>
    </dgm:pt>
    <dgm:pt modelId="{54CB7ABD-2E0E-4FC2-8F82-A999A2D6F8FE}">
      <dgm:prSet phldrT="[Текст]" custT="1"/>
      <dgm:spPr/>
      <dgm:t>
        <a:bodyPr/>
        <a:lstStyle/>
        <a:p>
          <a:r>
            <a:rPr lang="ru-RU" sz="2000" b="1" i="1" dirty="0" smtClean="0">
              <a:latin typeface="Franklin Gothic Medium" pitchFamily="34" charset="0"/>
            </a:rPr>
            <a:t>Развитие познавательных способностей</a:t>
          </a:r>
          <a:endParaRPr lang="ru-RU" sz="2000" b="1" i="1" dirty="0">
            <a:latin typeface="Franklin Gothic Medium" pitchFamily="34" charset="0"/>
          </a:endParaRPr>
        </a:p>
      </dgm:t>
    </dgm:pt>
    <dgm:pt modelId="{11C3BA85-08F6-41B8-9D8B-ED32F6719493}" type="parTrans" cxnId="{01542A7E-1FB5-445A-965B-54DE3FEAA30E}">
      <dgm:prSet/>
      <dgm:spPr/>
      <dgm:t>
        <a:bodyPr/>
        <a:lstStyle/>
        <a:p>
          <a:endParaRPr lang="ru-RU"/>
        </a:p>
      </dgm:t>
    </dgm:pt>
    <dgm:pt modelId="{97C7E6E9-B192-4FD1-AAFF-7DC692429AFC}" type="sibTrans" cxnId="{01542A7E-1FB5-445A-965B-54DE3FEAA30E}">
      <dgm:prSet/>
      <dgm:spPr/>
      <dgm:t>
        <a:bodyPr/>
        <a:lstStyle/>
        <a:p>
          <a:endParaRPr lang="ru-RU"/>
        </a:p>
      </dgm:t>
    </dgm:pt>
    <dgm:pt modelId="{7BA3AA01-7858-4101-BD21-1A37C202AD34}" type="pres">
      <dgm:prSet presAssocID="{18FF7359-B00E-4C9D-9575-6D70F6F0673F}" presName="diagram" presStyleCnt="0">
        <dgm:presLayoutVars>
          <dgm:chMax val="1"/>
          <dgm:dir/>
          <dgm:animLvl val="ctr"/>
          <dgm:resizeHandles val="exact"/>
        </dgm:presLayoutVars>
      </dgm:prSet>
      <dgm:spPr/>
      <dgm:t>
        <a:bodyPr/>
        <a:lstStyle/>
        <a:p>
          <a:endParaRPr lang="ru-RU"/>
        </a:p>
      </dgm:t>
    </dgm:pt>
    <dgm:pt modelId="{CBE72C63-FA7E-4520-B1C5-9AE62B18C7D9}" type="pres">
      <dgm:prSet presAssocID="{18FF7359-B00E-4C9D-9575-6D70F6F0673F}" presName="matrix" presStyleCnt="0"/>
      <dgm:spPr/>
    </dgm:pt>
    <dgm:pt modelId="{A184B07A-3D54-48C7-B758-D18C4045C56C}" type="pres">
      <dgm:prSet presAssocID="{18FF7359-B00E-4C9D-9575-6D70F6F0673F}" presName="tile1" presStyleLbl="node1" presStyleIdx="0" presStyleCnt="4" custLinFactNeighborX="-810" custLinFactNeighborY="-3544"/>
      <dgm:spPr/>
      <dgm:t>
        <a:bodyPr/>
        <a:lstStyle/>
        <a:p>
          <a:endParaRPr lang="ru-RU"/>
        </a:p>
      </dgm:t>
    </dgm:pt>
    <dgm:pt modelId="{886AC7E7-C7BE-4760-A6C7-F01DB46F8C84}" type="pres">
      <dgm:prSet presAssocID="{18FF7359-B00E-4C9D-9575-6D70F6F0673F}" presName="tile1text" presStyleLbl="node1" presStyleIdx="0" presStyleCnt="4">
        <dgm:presLayoutVars>
          <dgm:chMax val="0"/>
          <dgm:chPref val="0"/>
          <dgm:bulletEnabled val="1"/>
        </dgm:presLayoutVars>
      </dgm:prSet>
      <dgm:spPr/>
      <dgm:t>
        <a:bodyPr/>
        <a:lstStyle/>
        <a:p>
          <a:endParaRPr lang="ru-RU"/>
        </a:p>
      </dgm:t>
    </dgm:pt>
    <dgm:pt modelId="{D9344969-07CE-4702-B1BC-DBB176DF313C}" type="pres">
      <dgm:prSet presAssocID="{18FF7359-B00E-4C9D-9575-6D70F6F0673F}" presName="tile2" presStyleLbl="node1" presStyleIdx="1" presStyleCnt="4"/>
      <dgm:spPr/>
      <dgm:t>
        <a:bodyPr/>
        <a:lstStyle/>
        <a:p>
          <a:endParaRPr lang="ru-RU"/>
        </a:p>
      </dgm:t>
    </dgm:pt>
    <dgm:pt modelId="{A73D86A1-AB61-45BE-869F-F5170C4C65A4}" type="pres">
      <dgm:prSet presAssocID="{18FF7359-B00E-4C9D-9575-6D70F6F0673F}" presName="tile2text" presStyleLbl="node1" presStyleIdx="1" presStyleCnt="4">
        <dgm:presLayoutVars>
          <dgm:chMax val="0"/>
          <dgm:chPref val="0"/>
          <dgm:bulletEnabled val="1"/>
        </dgm:presLayoutVars>
      </dgm:prSet>
      <dgm:spPr/>
      <dgm:t>
        <a:bodyPr/>
        <a:lstStyle/>
        <a:p>
          <a:endParaRPr lang="ru-RU"/>
        </a:p>
      </dgm:t>
    </dgm:pt>
    <dgm:pt modelId="{0566C36C-D04F-4566-B035-964650F0FFD1}" type="pres">
      <dgm:prSet presAssocID="{18FF7359-B00E-4C9D-9575-6D70F6F0673F}" presName="tile3" presStyleLbl="node1" presStyleIdx="2" presStyleCnt="4"/>
      <dgm:spPr/>
      <dgm:t>
        <a:bodyPr/>
        <a:lstStyle/>
        <a:p>
          <a:endParaRPr lang="ru-RU"/>
        </a:p>
      </dgm:t>
    </dgm:pt>
    <dgm:pt modelId="{3B5412B3-4C5B-44AF-84E1-613CF88AE5B6}" type="pres">
      <dgm:prSet presAssocID="{18FF7359-B00E-4C9D-9575-6D70F6F0673F}" presName="tile3text" presStyleLbl="node1" presStyleIdx="2" presStyleCnt="4">
        <dgm:presLayoutVars>
          <dgm:chMax val="0"/>
          <dgm:chPref val="0"/>
          <dgm:bulletEnabled val="1"/>
        </dgm:presLayoutVars>
      </dgm:prSet>
      <dgm:spPr/>
      <dgm:t>
        <a:bodyPr/>
        <a:lstStyle/>
        <a:p>
          <a:endParaRPr lang="ru-RU"/>
        </a:p>
      </dgm:t>
    </dgm:pt>
    <dgm:pt modelId="{3571F90C-81A5-4B8B-99DA-0657AD3C0FE2}" type="pres">
      <dgm:prSet presAssocID="{18FF7359-B00E-4C9D-9575-6D70F6F0673F}" presName="tile4" presStyleLbl="node1" presStyleIdx="3" presStyleCnt="4"/>
      <dgm:spPr/>
      <dgm:t>
        <a:bodyPr/>
        <a:lstStyle/>
        <a:p>
          <a:endParaRPr lang="ru-RU"/>
        </a:p>
      </dgm:t>
    </dgm:pt>
    <dgm:pt modelId="{FA254783-5F5A-4CD5-B702-3D9D915BF35E}" type="pres">
      <dgm:prSet presAssocID="{18FF7359-B00E-4C9D-9575-6D70F6F0673F}" presName="tile4text" presStyleLbl="node1" presStyleIdx="3" presStyleCnt="4">
        <dgm:presLayoutVars>
          <dgm:chMax val="0"/>
          <dgm:chPref val="0"/>
          <dgm:bulletEnabled val="1"/>
        </dgm:presLayoutVars>
      </dgm:prSet>
      <dgm:spPr/>
      <dgm:t>
        <a:bodyPr/>
        <a:lstStyle/>
        <a:p>
          <a:endParaRPr lang="ru-RU"/>
        </a:p>
      </dgm:t>
    </dgm:pt>
    <dgm:pt modelId="{98364665-96CF-4812-96A3-6C43FE0A60BF}" type="pres">
      <dgm:prSet presAssocID="{18FF7359-B00E-4C9D-9575-6D70F6F0673F}" presName="centerTile" presStyleLbl="fgShp" presStyleIdx="0" presStyleCnt="1">
        <dgm:presLayoutVars>
          <dgm:chMax val="0"/>
          <dgm:chPref val="0"/>
        </dgm:presLayoutVars>
      </dgm:prSet>
      <dgm:spPr/>
      <dgm:t>
        <a:bodyPr/>
        <a:lstStyle/>
        <a:p>
          <a:endParaRPr lang="ru-RU"/>
        </a:p>
      </dgm:t>
    </dgm:pt>
  </dgm:ptLst>
  <dgm:cxnLst>
    <dgm:cxn modelId="{15FE7F33-1080-4B46-A718-FCA907141024}" srcId="{EA1190EB-68E7-41C4-B7F3-67DDB6B5DEAD}" destId="{85A43190-FE22-4151-99C4-96E1045C1B08}" srcOrd="2" destOrd="0" parTransId="{CDB9DEFD-F68A-430B-B41A-F38BAB4AAF60}" sibTransId="{851DEC6D-2426-47B7-A511-4192FDD181F1}"/>
    <dgm:cxn modelId="{882CAB8B-B457-4192-B0C5-063E0C903FD4}" type="presOf" srcId="{85A43190-FE22-4151-99C4-96E1045C1B08}" destId="{3B5412B3-4C5B-44AF-84E1-613CF88AE5B6}" srcOrd="1" destOrd="0" presId="urn:microsoft.com/office/officeart/2005/8/layout/matrix1"/>
    <dgm:cxn modelId="{FD92E58D-68CA-4A4B-84B4-C1540022022D}" type="presOf" srcId="{54CB7ABD-2E0E-4FC2-8F82-A999A2D6F8FE}" destId="{3571F90C-81A5-4B8B-99DA-0657AD3C0FE2}" srcOrd="0" destOrd="0" presId="urn:microsoft.com/office/officeart/2005/8/layout/matrix1"/>
    <dgm:cxn modelId="{A595025A-135A-41BD-9575-F7E5A94B1782}" type="presOf" srcId="{12B99A60-3DB0-4CC9-AFC9-859BE9C939B7}" destId="{886AC7E7-C7BE-4760-A6C7-F01DB46F8C84}" srcOrd="1" destOrd="0" presId="urn:microsoft.com/office/officeart/2005/8/layout/matrix1"/>
    <dgm:cxn modelId="{59082FDF-EEE7-4D11-8212-987B03E130E1}" type="presOf" srcId="{54CB7ABD-2E0E-4FC2-8F82-A999A2D6F8FE}" destId="{FA254783-5F5A-4CD5-B702-3D9D915BF35E}" srcOrd="1" destOrd="0" presId="urn:microsoft.com/office/officeart/2005/8/layout/matrix1"/>
    <dgm:cxn modelId="{D1CFDDDE-7D0F-407B-96F0-DCB5D4734882}" srcId="{EA1190EB-68E7-41C4-B7F3-67DDB6B5DEAD}" destId="{12B99A60-3DB0-4CC9-AFC9-859BE9C939B7}" srcOrd="0" destOrd="0" parTransId="{7E4C4B41-5014-4054-8F31-AC862B2C10D9}" sibTransId="{11E12EC3-51F9-4E5E-A44B-28A87F84975A}"/>
    <dgm:cxn modelId="{0F295C44-55AD-446E-9FB1-06E8A05934D1}" srcId="{EA1190EB-68E7-41C4-B7F3-67DDB6B5DEAD}" destId="{250D8623-52AE-473D-B1A9-E51F26B258FE}" srcOrd="1" destOrd="0" parTransId="{6EDE5D9E-0927-465E-950C-D555D1F5037C}" sibTransId="{CDB4DDFD-6D87-404D-B5D0-2EDBCBF0F391}"/>
    <dgm:cxn modelId="{03DF8B1A-587C-4C72-8562-E3F1634EE838}" type="presOf" srcId="{12B99A60-3DB0-4CC9-AFC9-859BE9C939B7}" destId="{A184B07A-3D54-48C7-B758-D18C4045C56C}" srcOrd="0" destOrd="0" presId="urn:microsoft.com/office/officeart/2005/8/layout/matrix1"/>
    <dgm:cxn modelId="{66B10A10-50FE-4CA1-B722-5A8F824000B4}" type="presOf" srcId="{250D8623-52AE-473D-B1A9-E51F26B258FE}" destId="{D9344969-07CE-4702-B1BC-DBB176DF313C}" srcOrd="0" destOrd="0" presId="urn:microsoft.com/office/officeart/2005/8/layout/matrix1"/>
    <dgm:cxn modelId="{54E8FC8A-0DDF-4374-A174-49D18882C00C}" type="presOf" srcId="{18FF7359-B00E-4C9D-9575-6D70F6F0673F}" destId="{7BA3AA01-7858-4101-BD21-1A37C202AD34}" srcOrd="0" destOrd="0" presId="urn:microsoft.com/office/officeart/2005/8/layout/matrix1"/>
    <dgm:cxn modelId="{96346460-6796-4BC3-8CF5-3DBB19612BCF}" srcId="{18FF7359-B00E-4C9D-9575-6D70F6F0673F}" destId="{EA1190EB-68E7-41C4-B7F3-67DDB6B5DEAD}" srcOrd="0" destOrd="0" parTransId="{61220758-9F7E-46E9-9AA1-FFEBFEAD1685}" sibTransId="{8CE94D67-2F09-4AEB-A747-A464FB1F1922}"/>
    <dgm:cxn modelId="{05C53216-C1EF-4C73-A84A-9468BF823C74}" type="presOf" srcId="{250D8623-52AE-473D-B1A9-E51F26B258FE}" destId="{A73D86A1-AB61-45BE-869F-F5170C4C65A4}" srcOrd="1" destOrd="0" presId="urn:microsoft.com/office/officeart/2005/8/layout/matrix1"/>
    <dgm:cxn modelId="{01542A7E-1FB5-445A-965B-54DE3FEAA30E}" srcId="{EA1190EB-68E7-41C4-B7F3-67DDB6B5DEAD}" destId="{54CB7ABD-2E0E-4FC2-8F82-A999A2D6F8FE}" srcOrd="3" destOrd="0" parTransId="{11C3BA85-08F6-41B8-9D8B-ED32F6719493}" sibTransId="{97C7E6E9-B192-4FD1-AAFF-7DC692429AFC}"/>
    <dgm:cxn modelId="{754D5333-EF04-4C9B-923C-EB603EAB794F}" type="presOf" srcId="{EA1190EB-68E7-41C4-B7F3-67DDB6B5DEAD}" destId="{98364665-96CF-4812-96A3-6C43FE0A60BF}" srcOrd="0" destOrd="0" presId="urn:microsoft.com/office/officeart/2005/8/layout/matrix1"/>
    <dgm:cxn modelId="{48C797D1-22BF-45AB-B8EF-BA0D02DD61E7}" type="presOf" srcId="{85A43190-FE22-4151-99C4-96E1045C1B08}" destId="{0566C36C-D04F-4566-B035-964650F0FFD1}" srcOrd="0" destOrd="0" presId="urn:microsoft.com/office/officeart/2005/8/layout/matrix1"/>
    <dgm:cxn modelId="{22890184-6950-49FD-8D5F-3584ED36DF33}" type="presParOf" srcId="{7BA3AA01-7858-4101-BD21-1A37C202AD34}" destId="{CBE72C63-FA7E-4520-B1C5-9AE62B18C7D9}" srcOrd="0" destOrd="0" presId="urn:microsoft.com/office/officeart/2005/8/layout/matrix1"/>
    <dgm:cxn modelId="{8B038F2A-CB26-4C19-A3A0-F40E3D05C37A}" type="presParOf" srcId="{CBE72C63-FA7E-4520-B1C5-9AE62B18C7D9}" destId="{A184B07A-3D54-48C7-B758-D18C4045C56C}" srcOrd="0" destOrd="0" presId="urn:microsoft.com/office/officeart/2005/8/layout/matrix1"/>
    <dgm:cxn modelId="{147A5A1F-BA68-4FD8-AD93-74BDCB4DBB72}" type="presParOf" srcId="{CBE72C63-FA7E-4520-B1C5-9AE62B18C7D9}" destId="{886AC7E7-C7BE-4760-A6C7-F01DB46F8C84}" srcOrd="1" destOrd="0" presId="urn:microsoft.com/office/officeart/2005/8/layout/matrix1"/>
    <dgm:cxn modelId="{D285B75E-995A-4277-AAAE-2740786551AA}" type="presParOf" srcId="{CBE72C63-FA7E-4520-B1C5-9AE62B18C7D9}" destId="{D9344969-07CE-4702-B1BC-DBB176DF313C}" srcOrd="2" destOrd="0" presId="urn:microsoft.com/office/officeart/2005/8/layout/matrix1"/>
    <dgm:cxn modelId="{A5868484-1690-4F0F-9026-1000B6587FC1}" type="presParOf" srcId="{CBE72C63-FA7E-4520-B1C5-9AE62B18C7D9}" destId="{A73D86A1-AB61-45BE-869F-F5170C4C65A4}" srcOrd="3" destOrd="0" presId="urn:microsoft.com/office/officeart/2005/8/layout/matrix1"/>
    <dgm:cxn modelId="{29A80B49-B5ED-4F35-9A16-7C91EF7EC4FF}" type="presParOf" srcId="{CBE72C63-FA7E-4520-B1C5-9AE62B18C7D9}" destId="{0566C36C-D04F-4566-B035-964650F0FFD1}" srcOrd="4" destOrd="0" presId="urn:microsoft.com/office/officeart/2005/8/layout/matrix1"/>
    <dgm:cxn modelId="{6CA22E69-07CB-4CBC-B862-568AE62A9C6C}" type="presParOf" srcId="{CBE72C63-FA7E-4520-B1C5-9AE62B18C7D9}" destId="{3B5412B3-4C5B-44AF-84E1-613CF88AE5B6}" srcOrd="5" destOrd="0" presId="urn:microsoft.com/office/officeart/2005/8/layout/matrix1"/>
    <dgm:cxn modelId="{4F9DDF9C-130C-42BB-9B92-03E5169A9065}" type="presParOf" srcId="{CBE72C63-FA7E-4520-B1C5-9AE62B18C7D9}" destId="{3571F90C-81A5-4B8B-99DA-0657AD3C0FE2}" srcOrd="6" destOrd="0" presId="urn:microsoft.com/office/officeart/2005/8/layout/matrix1"/>
    <dgm:cxn modelId="{EB062FC9-E5A2-4820-93CB-234422E1FC50}" type="presParOf" srcId="{CBE72C63-FA7E-4520-B1C5-9AE62B18C7D9}" destId="{FA254783-5F5A-4CD5-B702-3D9D915BF35E}" srcOrd="7" destOrd="0" presId="urn:microsoft.com/office/officeart/2005/8/layout/matrix1"/>
    <dgm:cxn modelId="{3960C691-0BA1-4869-B751-6ADB781954B6}" type="presParOf" srcId="{7BA3AA01-7858-4101-BD21-1A37C202AD34}" destId="{98364665-96CF-4812-96A3-6C43FE0A60B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F9422-E19B-42D4-A335-6EE51382BBF2}"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ru-RU"/>
        </a:p>
      </dgm:t>
    </dgm:pt>
    <dgm:pt modelId="{0E1BA8AF-AF51-4F94-B3C4-D2E6BBD0B9B3}">
      <dgm:prSet phldrT="[Текст]"/>
      <dgm:spPr/>
      <dgm:t>
        <a:bodyPr/>
        <a:lstStyle/>
        <a:p>
          <a:r>
            <a:rPr lang="ru-RU" b="1" i="1" dirty="0" smtClean="0">
              <a:latin typeface="Franklin Gothic Medium" pitchFamily="34" charset="0"/>
            </a:rPr>
            <a:t>Дети</a:t>
          </a:r>
          <a:endParaRPr lang="ru-RU" b="1" i="1" dirty="0">
            <a:latin typeface="Franklin Gothic Medium" pitchFamily="34" charset="0"/>
          </a:endParaRPr>
        </a:p>
      </dgm:t>
    </dgm:pt>
    <dgm:pt modelId="{537592C4-99C1-4F1B-8ABF-66F9CCAD4767}" type="parTrans" cxnId="{60CBD970-5860-422B-8EF8-3E7C2763C4FC}">
      <dgm:prSet/>
      <dgm:spPr/>
      <dgm:t>
        <a:bodyPr/>
        <a:lstStyle/>
        <a:p>
          <a:endParaRPr lang="ru-RU"/>
        </a:p>
      </dgm:t>
    </dgm:pt>
    <dgm:pt modelId="{EC9731DD-B292-41B2-9330-EA5291010514}" type="sibTrans" cxnId="{60CBD970-5860-422B-8EF8-3E7C2763C4FC}">
      <dgm:prSet/>
      <dgm:spPr/>
      <dgm:t>
        <a:bodyPr/>
        <a:lstStyle/>
        <a:p>
          <a:endParaRPr lang="ru-RU"/>
        </a:p>
      </dgm:t>
    </dgm:pt>
    <dgm:pt modelId="{F4D45C57-BE01-42DD-B450-0009A28E868A}">
      <dgm:prSet phldrT="[Текст]"/>
      <dgm:spPr/>
      <dgm:t>
        <a:bodyPr/>
        <a:lstStyle/>
        <a:p>
          <a:r>
            <a:rPr lang="ru-RU" b="1" i="1" dirty="0" smtClean="0">
              <a:latin typeface="Franklin Gothic Medium" pitchFamily="34" charset="0"/>
            </a:rPr>
            <a:t>активное участие в проектной деятельности, выставках, праздниках, презентациях, общественно-полезном труде, создании мини-музеев.</a:t>
          </a:r>
          <a:endParaRPr lang="ru-RU" b="1" i="1" dirty="0">
            <a:latin typeface="Franklin Gothic Medium" pitchFamily="34" charset="0"/>
          </a:endParaRPr>
        </a:p>
      </dgm:t>
    </dgm:pt>
    <dgm:pt modelId="{963633BE-5130-4CB0-87CF-A9D254B5FAE2}" type="parTrans" cxnId="{DE2D6DF8-107F-44D4-846D-408C331A022F}">
      <dgm:prSet/>
      <dgm:spPr/>
      <dgm:t>
        <a:bodyPr/>
        <a:lstStyle/>
        <a:p>
          <a:endParaRPr lang="ru-RU"/>
        </a:p>
      </dgm:t>
    </dgm:pt>
    <dgm:pt modelId="{4E22A615-117C-4268-BE0B-27F3CEA87EC0}" type="sibTrans" cxnId="{DE2D6DF8-107F-44D4-846D-408C331A022F}">
      <dgm:prSet/>
      <dgm:spPr/>
      <dgm:t>
        <a:bodyPr/>
        <a:lstStyle/>
        <a:p>
          <a:endParaRPr lang="ru-RU"/>
        </a:p>
      </dgm:t>
    </dgm:pt>
    <dgm:pt modelId="{1324FFB3-9215-4326-8BAD-19F30B3571D7}">
      <dgm:prSet phldrT="[Текст]" phldr="1"/>
      <dgm:spPr/>
      <dgm:t>
        <a:bodyPr/>
        <a:lstStyle/>
        <a:p>
          <a:endParaRPr lang="ru-RU" dirty="0"/>
        </a:p>
      </dgm:t>
    </dgm:pt>
    <dgm:pt modelId="{71F4D4ED-8BD8-4EF8-B6B5-DFA017043436}" type="parTrans" cxnId="{C830E9AF-27BE-4BBC-AD63-473E72DD6F00}">
      <dgm:prSet/>
      <dgm:spPr/>
      <dgm:t>
        <a:bodyPr/>
        <a:lstStyle/>
        <a:p>
          <a:endParaRPr lang="ru-RU"/>
        </a:p>
      </dgm:t>
    </dgm:pt>
    <dgm:pt modelId="{1A4FD4D6-A7EE-431D-AD6A-0AA5D5F5AF68}" type="sibTrans" cxnId="{C830E9AF-27BE-4BBC-AD63-473E72DD6F00}">
      <dgm:prSet/>
      <dgm:spPr/>
      <dgm:t>
        <a:bodyPr/>
        <a:lstStyle/>
        <a:p>
          <a:endParaRPr lang="ru-RU"/>
        </a:p>
      </dgm:t>
    </dgm:pt>
    <dgm:pt modelId="{5041B107-D90A-4B88-991C-E30A55C91294}">
      <dgm:prSet phldrT="[Текст]"/>
      <dgm:spPr/>
      <dgm:t>
        <a:bodyPr/>
        <a:lstStyle/>
        <a:p>
          <a:r>
            <a:rPr lang="ru-RU" b="1" i="1" dirty="0" smtClean="0">
              <a:latin typeface="Franklin Gothic Medium" pitchFamily="34" charset="0"/>
            </a:rPr>
            <a:t>Родители</a:t>
          </a:r>
          <a:endParaRPr lang="ru-RU" b="1" i="1" dirty="0">
            <a:latin typeface="Franklin Gothic Medium" pitchFamily="34" charset="0"/>
          </a:endParaRPr>
        </a:p>
      </dgm:t>
    </dgm:pt>
    <dgm:pt modelId="{A77EC31E-4BEA-4685-B7DA-ACD166BA183D}" type="parTrans" cxnId="{CE564553-2AF1-4E9F-BF02-3838B6588E24}">
      <dgm:prSet/>
      <dgm:spPr/>
      <dgm:t>
        <a:bodyPr/>
        <a:lstStyle/>
        <a:p>
          <a:endParaRPr lang="ru-RU"/>
        </a:p>
      </dgm:t>
    </dgm:pt>
    <dgm:pt modelId="{93A5F543-883A-4070-96CD-DFFE0AC1BE3F}" type="sibTrans" cxnId="{CE564553-2AF1-4E9F-BF02-3838B6588E24}">
      <dgm:prSet/>
      <dgm:spPr/>
      <dgm:t>
        <a:bodyPr/>
        <a:lstStyle/>
        <a:p>
          <a:endParaRPr lang="ru-RU"/>
        </a:p>
      </dgm:t>
    </dgm:pt>
    <dgm:pt modelId="{E4C8DF2B-7482-48A4-94F6-F16BFCD31D85}">
      <dgm:prSet phldrT="[Текст]"/>
      <dgm:spPr/>
      <dgm:t>
        <a:bodyPr/>
        <a:lstStyle/>
        <a:p>
          <a:r>
            <a:rPr lang="ru-RU" b="1" i="1" dirty="0" smtClean="0">
              <a:latin typeface="Franklin Gothic Medium" pitchFamily="34" charset="0"/>
            </a:rPr>
            <a:t>анкетирование, родительские собрания, консультации;</a:t>
          </a:r>
          <a:endParaRPr lang="ru-RU" b="1" i="1" dirty="0">
            <a:latin typeface="Franklin Gothic Medium" pitchFamily="34" charset="0"/>
          </a:endParaRPr>
        </a:p>
      </dgm:t>
    </dgm:pt>
    <dgm:pt modelId="{436BB40B-5226-49D5-BE34-7A014AFE7BBE}" type="parTrans" cxnId="{D53DE848-D522-401A-97E6-C2AC0712E4E2}">
      <dgm:prSet/>
      <dgm:spPr/>
      <dgm:t>
        <a:bodyPr/>
        <a:lstStyle/>
        <a:p>
          <a:endParaRPr lang="ru-RU"/>
        </a:p>
      </dgm:t>
    </dgm:pt>
    <dgm:pt modelId="{5DFE7CE6-EA99-4DA1-AB10-5A0C581BC42A}" type="sibTrans" cxnId="{D53DE848-D522-401A-97E6-C2AC0712E4E2}">
      <dgm:prSet/>
      <dgm:spPr/>
      <dgm:t>
        <a:bodyPr/>
        <a:lstStyle/>
        <a:p>
          <a:endParaRPr lang="ru-RU"/>
        </a:p>
      </dgm:t>
    </dgm:pt>
    <dgm:pt modelId="{15D37B1E-D646-4711-A1F4-BD565A7E430A}">
      <dgm:prSet phldrT="[Текст]" phldr="1"/>
      <dgm:spPr/>
      <dgm:t>
        <a:bodyPr/>
        <a:lstStyle/>
        <a:p>
          <a:endParaRPr lang="ru-RU" b="1" i="1" dirty="0">
            <a:latin typeface="Franklin Gothic Medium" pitchFamily="34" charset="0"/>
          </a:endParaRPr>
        </a:p>
      </dgm:t>
    </dgm:pt>
    <dgm:pt modelId="{C094C566-8B88-4EFB-A1D9-9497F2C66F83}" type="parTrans" cxnId="{F396C140-7293-416D-BCAF-D4860FAB5051}">
      <dgm:prSet/>
      <dgm:spPr/>
      <dgm:t>
        <a:bodyPr/>
        <a:lstStyle/>
        <a:p>
          <a:endParaRPr lang="ru-RU"/>
        </a:p>
      </dgm:t>
    </dgm:pt>
    <dgm:pt modelId="{D004DD99-8017-4FF2-A789-7E451AB4F8AA}" type="sibTrans" cxnId="{F396C140-7293-416D-BCAF-D4860FAB5051}">
      <dgm:prSet/>
      <dgm:spPr/>
      <dgm:t>
        <a:bodyPr/>
        <a:lstStyle/>
        <a:p>
          <a:endParaRPr lang="ru-RU"/>
        </a:p>
      </dgm:t>
    </dgm:pt>
    <dgm:pt modelId="{35B2884C-C6FF-480C-908A-F23B1B5C41C2}">
      <dgm:prSet phldrT="[Текст]"/>
      <dgm:spPr/>
      <dgm:t>
        <a:bodyPr/>
        <a:lstStyle/>
        <a:p>
          <a:r>
            <a:rPr lang="ru-RU" b="1" i="1" dirty="0" smtClean="0">
              <a:latin typeface="Franklin Gothic Medium" pitchFamily="34" charset="0"/>
            </a:rPr>
            <a:t>Педагоги и социальные партнеры</a:t>
          </a:r>
          <a:endParaRPr lang="ru-RU" b="1" i="1" dirty="0">
            <a:latin typeface="Franklin Gothic Medium" pitchFamily="34" charset="0"/>
          </a:endParaRPr>
        </a:p>
      </dgm:t>
    </dgm:pt>
    <dgm:pt modelId="{CC0780CF-1900-4CB5-849D-619C2995BF97}" type="parTrans" cxnId="{964FCCAE-0D6C-4853-95E0-704D56AB05B8}">
      <dgm:prSet/>
      <dgm:spPr/>
      <dgm:t>
        <a:bodyPr/>
        <a:lstStyle/>
        <a:p>
          <a:endParaRPr lang="ru-RU"/>
        </a:p>
      </dgm:t>
    </dgm:pt>
    <dgm:pt modelId="{F1FDE48B-2225-4378-A869-E077787D5289}" type="sibTrans" cxnId="{964FCCAE-0D6C-4853-95E0-704D56AB05B8}">
      <dgm:prSet/>
      <dgm:spPr/>
      <dgm:t>
        <a:bodyPr/>
        <a:lstStyle/>
        <a:p>
          <a:endParaRPr lang="ru-RU"/>
        </a:p>
      </dgm:t>
    </dgm:pt>
    <dgm:pt modelId="{F3D110E9-103E-4E24-807F-7C5E3A5D3E21}">
      <dgm:prSet phldrT="[Текст]"/>
      <dgm:spPr/>
      <dgm:t>
        <a:bodyPr/>
        <a:lstStyle/>
        <a:p>
          <a:r>
            <a:rPr lang="ru-RU" b="1" i="1" dirty="0" smtClean="0">
              <a:latin typeface="Franklin Gothic Medium" pitchFamily="34" charset="0"/>
            </a:rPr>
            <a:t>советы педагогов, круглые столы, консультации, семинары-практикумы</a:t>
          </a:r>
          <a:endParaRPr lang="ru-RU" b="1" i="1" dirty="0">
            <a:latin typeface="Franklin Gothic Medium" pitchFamily="34" charset="0"/>
          </a:endParaRPr>
        </a:p>
      </dgm:t>
    </dgm:pt>
    <dgm:pt modelId="{ADFF5246-1E31-489C-94C6-780924206F86}" type="parTrans" cxnId="{47BA22EF-C937-4200-B953-20F29F14B61B}">
      <dgm:prSet/>
      <dgm:spPr/>
      <dgm:t>
        <a:bodyPr/>
        <a:lstStyle/>
        <a:p>
          <a:endParaRPr lang="ru-RU"/>
        </a:p>
      </dgm:t>
    </dgm:pt>
    <dgm:pt modelId="{3C9E3395-BD58-45A6-8824-297C545F1324}" type="sibTrans" cxnId="{47BA22EF-C937-4200-B953-20F29F14B61B}">
      <dgm:prSet/>
      <dgm:spPr/>
      <dgm:t>
        <a:bodyPr/>
        <a:lstStyle/>
        <a:p>
          <a:endParaRPr lang="ru-RU"/>
        </a:p>
      </dgm:t>
    </dgm:pt>
    <dgm:pt modelId="{A120068D-CFB4-4A34-A6D0-415D8EC6C235}">
      <dgm:prSet phldrT="[Текст]"/>
      <dgm:spPr/>
      <dgm:t>
        <a:bodyPr/>
        <a:lstStyle/>
        <a:p>
          <a:r>
            <a:rPr lang="ru-RU" b="1" i="1" dirty="0" smtClean="0">
              <a:latin typeface="Franklin Gothic Medium" pitchFamily="34" charset="0"/>
            </a:rPr>
            <a:t>внутренний уровень организации совместных выставок, бесед, уроков доброты, экскурсий, включенных в проекты ДОУ.</a:t>
          </a:r>
          <a:endParaRPr lang="ru-RU" b="1" i="1" dirty="0">
            <a:latin typeface="Franklin Gothic Medium" pitchFamily="34" charset="0"/>
          </a:endParaRPr>
        </a:p>
      </dgm:t>
    </dgm:pt>
    <dgm:pt modelId="{BA734031-08D2-4ADD-A471-9AE1646E87A6}" type="parTrans" cxnId="{CEDBBD9F-E18E-4173-9EB3-76F2C36D4E1C}">
      <dgm:prSet/>
      <dgm:spPr/>
      <dgm:t>
        <a:bodyPr/>
        <a:lstStyle/>
        <a:p>
          <a:endParaRPr lang="ru-RU"/>
        </a:p>
      </dgm:t>
    </dgm:pt>
    <dgm:pt modelId="{2D68B34E-2DBD-4D8D-9198-5B1E18399909}" type="sibTrans" cxnId="{CEDBBD9F-E18E-4173-9EB3-76F2C36D4E1C}">
      <dgm:prSet/>
      <dgm:spPr/>
      <dgm:t>
        <a:bodyPr/>
        <a:lstStyle/>
        <a:p>
          <a:endParaRPr lang="ru-RU"/>
        </a:p>
      </dgm:t>
    </dgm:pt>
    <dgm:pt modelId="{FEFD7660-179C-4C83-8F1B-3FD70C10022D}">
      <dgm:prSet/>
      <dgm:spPr/>
      <dgm:t>
        <a:bodyPr/>
        <a:lstStyle/>
        <a:p>
          <a:r>
            <a:rPr lang="ru-RU" b="1" i="1" dirty="0" smtClean="0">
              <a:latin typeface="Franklin Gothic Medium" pitchFamily="34" charset="0"/>
            </a:rPr>
            <a:t>участие в проектной деятельности</a:t>
          </a:r>
          <a:endParaRPr lang="ru-RU" b="1" i="1" dirty="0">
            <a:latin typeface="Franklin Gothic Medium" pitchFamily="34" charset="0"/>
          </a:endParaRPr>
        </a:p>
      </dgm:t>
    </dgm:pt>
    <dgm:pt modelId="{B6E94BCC-1288-4660-9D1A-04EF309B90AE}" type="parTrans" cxnId="{9038C531-8E9C-4977-BD86-4A89B690639D}">
      <dgm:prSet/>
      <dgm:spPr/>
      <dgm:t>
        <a:bodyPr/>
        <a:lstStyle/>
        <a:p>
          <a:endParaRPr lang="ru-RU"/>
        </a:p>
      </dgm:t>
    </dgm:pt>
    <dgm:pt modelId="{3D4B9B82-B328-4F9E-9994-6020A560D2D8}" type="sibTrans" cxnId="{9038C531-8E9C-4977-BD86-4A89B690639D}">
      <dgm:prSet/>
      <dgm:spPr/>
      <dgm:t>
        <a:bodyPr/>
        <a:lstStyle/>
        <a:p>
          <a:endParaRPr lang="ru-RU"/>
        </a:p>
      </dgm:t>
    </dgm:pt>
    <dgm:pt modelId="{6CCE5D34-B5EC-4002-B4A3-17780E78AF11}" type="pres">
      <dgm:prSet presAssocID="{7C6F9422-E19B-42D4-A335-6EE51382BBF2}" presName="linear" presStyleCnt="0">
        <dgm:presLayoutVars>
          <dgm:dir/>
          <dgm:resizeHandles val="exact"/>
        </dgm:presLayoutVars>
      </dgm:prSet>
      <dgm:spPr/>
      <dgm:t>
        <a:bodyPr/>
        <a:lstStyle/>
        <a:p>
          <a:endParaRPr lang="ru-RU"/>
        </a:p>
      </dgm:t>
    </dgm:pt>
    <dgm:pt modelId="{57742C30-E786-4125-8EB8-91E104D36078}" type="pres">
      <dgm:prSet presAssocID="{0E1BA8AF-AF51-4F94-B3C4-D2E6BBD0B9B3}" presName="comp" presStyleCnt="0"/>
      <dgm:spPr/>
    </dgm:pt>
    <dgm:pt modelId="{18D16561-5EB8-40BA-8124-B9A9EE8118D2}" type="pres">
      <dgm:prSet presAssocID="{0E1BA8AF-AF51-4F94-B3C4-D2E6BBD0B9B3}" presName="box" presStyleLbl="node1" presStyleIdx="0" presStyleCnt="3"/>
      <dgm:spPr/>
      <dgm:t>
        <a:bodyPr/>
        <a:lstStyle/>
        <a:p>
          <a:endParaRPr lang="ru-RU"/>
        </a:p>
      </dgm:t>
    </dgm:pt>
    <dgm:pt modelId="{4C2B95C8-E40A-4493-BC40-9F182691F8FC}" type="pres">
      <dgm:prSet presAssocID="{0E1BA8AF-AF51-4F94-B3C4-D2E6BBD0B9B3}"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ru-RU"/>
        </a:p>
      </dgm:t>
    </dgm:pt>
    <dgm:pt modelId="{6A2A6B8B-A2C6-4BB6-8CBC-5F300E6F425C}" type="pres">
      <dgm:prSet presAssocID="{0E1BA8AF-AF51-4F94-B3C4-D2E6BBD0B9B3}" presName="text" presStyleLbl="node1" presStyleIdx="0" presStyleCnt="3">
        <dgm:presLayoutVars>
          <dgm:bulletEnabled val="1"/>
        </dgm:presLayoutVars>
      </dgm:prSet>
      <dgm:spPr/>
      <dgm:t>
        <a:bodyPr/>
        <a:lstStyle/>
        <a:p>
          <a:endParaRPr lang="ru-RU"/>
        </a:p>
      </dgm:t>
    </dgm:pt>
    <dgm:pt modelId="{7606C248-59A7-4F61-8C19-1B6B7D30FD74}" type="pres">
      <dgm:prSet presAssocID="{EC9731DD-B292-41B2-9330-EA5291010514}" presName="spacer" presStyleCnt="0"/>
      <dgm:spPr/>
    </dgm:pt>
    <dgm:pt modelId="{9EC8FC67-9499-44B1-BAAA-E92B33C169C8}" type="pres">
      <dgm:prSet presAssocID="{5041B107-D90A-4B88-991C-E30A55C91294}" presName="comp" presStyleCnt="0"/>
      <dgm:spPr/>
    </dgm:pt>
    <dgm:pt modelId="{22FB640C-3317-43DF-97EA-86768C877B07}" type="pres">
      <dgm:prSet presAssocID="{5041B107-D90A-4B88-991C-E30A55C91294}" presName="box" presStyleLbl="node1" presStyleIdx="1" presStyleCnt="3"/>
      <dgm:spPr/>
      <dgm:t>
        <a:bodyPr/>
        <a:lstStyle/>
        <a:p>
          <a:endParaRPr lang="ru-RU"/>
        </a:p>
      </dgm:t>
    </dgm:pt>
    <dgm:pt modelId="{C12DBE46-5107-45C8-BC57-7CEC14048237}" type="pres">
      <dgm:prSet presAssocID="{5041B107-D90A-4B88-991C-E30A55C91294}"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ru-RU"/>
        </a:p>
      </dgm:t>
    </dgm:pt>
    <dgm:pt modelId="{3DA92B81-E408-407E-8370-77D6F76D52A5}" type="pres">
      <dgm:prSet presAssocID="{5041B107-D90A-4B88-991C-E30A55C91294}" presName="text" presStyleLbl="node1" presStyleIdx="1" presStyleCnt="3">
        <dgm:presLayoutVars>
          <dgm:bulletEnabled val="1"/>
        </dgm:presLayoutVars>
      </dgm:prSet>
      <dgm:spPr/>
      <dgm:t>
        <a:bodyPr/>
        <a:lstStyle/>
        <a:p>
          <a:endParaRPr lang="ru-RU"/>
        </a:p>
      </dgm:t>
    </dgm:pt>
    <dgm:pt modelId="{1590F688-F711-473C-B102-D68FF6D372B5}" type="pres">
      <dgm:prSet presAssocID="{93A5F543-883A-4070-96CD-DFFE0AC1BE3F}" presName="spacer" presStyleCnt="0"/>
      <dgm:spPr/>
    </dgm:pt>
    <dgm:pt modelId="{4E9877BE-F44F-4D16-97EC-AC7C9F7FFF46}" type="pres">
      <dgm:prSet presAssocID="{35B2884C-C6FF-480C-908A-F23B1B5C41C2}" presName="comp" presStyleCnt="0"/>
      <dgm:spPr/>
    </dgm:pt>
    <dgm:pt modelId="{D0372B90-E923-4FE1-812A-C45BFCB074D7}" type="pres">
      <dgm:prSet presAssocID="{35B2884C-C6FF-480C-908A-F23B1B5C41C2}" presName="box" presStyleLbl="node1" presStyleIdx="2" presStyleCnt="3" custLinFactNeighborX="-1064" custLinFactNeighborY="5992"/>
      <dgm:spPr/>
      <dgm:t>
        <a:bodyPr/>
        <a:lstStyle/>
        <a:p>
          <a:endParaRPr lang="ru-RU"/>
        </a:p>
      </dgm:t>
    </dgm:pt>
    <dgm:pt modelId="{02AF677C-3918-4352-9824-9E85FAED2B80}" type="pres">
      <dgm:prSet presAssocID="{35B2884C-C6FF-480C-908A-F23B1B5C41C2}"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ru-RU"/>
        </a:p>
      </dgm:t>
    </dgm:pt>
    <dgm:pt modelId="{B0AAFF19-705B-45E4-B278-CB33A1F4EBA4}" type="pres">
      <dgm:prSet presAssocID="{35B2884C-C6FF-480C-908A-F23B1B5C41C2}" presName="text" presStyleLbl="node1" presStyleIdx="2" presStyleCnt="3">
        <dgm:presLayoutVars>
          <dgm:bulletEnabled val="1"/>
        </dgm:presLayoutVars>
      </dgm:prSet>
      <dgm:spPr/>
      <dgm:t>
        <a:bodyPr/>
        <a:lstStyle/>
        <a:p>
          <a:endParaRPr lang="ru-RU"/>
        </a:p>
      </dgm:t>
    </dgm:pt>
  </dgm:ptLst>
  <dgm:cxnLst>
    <dgm:cxn modelId="{C1ACDB7B-FC8B-4C5A-9872-FBC9488D5245}" type="presOf" srcId="{35B2884C-C6FF-480C-908A-F23B1B5C41C2}" destId="{B0AAFF19-705B-45E4-B278-CB33A1F4EBA4}" srcOrd="1" destOrd="0" presId="urn:microsoft.com/office/officeart/2005/8/layout/vList4"/>
    <dgm:cxn modelId="{7AC3F445-4B67-4A1C-9961-01F8D2F503A7}" type="presOf" srcId="{F3D110E9-103E-4E24-807F-7C5E3A5D3E21}" destId="{B0AAFF19-705B-45E4-B278-CB33A1F4EBA4}" srcOrd="1" destOrd="1" presId="urn:microsoft.com/office/officeart/2005/8/layout/vList4"/>
    <dgm:cxn modelId="{EAABE4B9-0953-4BC5-8375-558B3AC96C12}" type="presOf" srcId="{FEFD7660-179C-4C83-8F1B-3FD70C10022D}" destId="{3DA92B81-E408-407E-8370-77D6F76D52A5}" srcOrd="1" destOrd="2" presId="urn:microsoft.com/office/officeart/2005/8/layout/vList4"/>
    <dgm:cxn modelId="{CE564553-2AF1-4E9F-BF02-3838B6588E24}" srcId="{7C6F9422-E19B-42D4-A335-6EE51382BBF2}" destId="{5041B107-D90A-4B88-991C-E30A55C91294}" srcOrd="1" destOrd="0" parTransId="{A77EC31E-4BEA-4685-B7DA-ACD166BA183D}" sibTransId="{93A5F543-883A-4070-96CD-DFFE0AC1BE3F}"/>
    <dgm:cxn modelId="{C830E9AF-27BE-4BBC-AD63-473E72DD6F00}" srcId="{0E1BA8AF-AF51-4F94-B3C4-D2E6BBD0B9B3}" destId="{1324FFB3-9215-4326-8BAD-19F30B3571D7}" srcOrd="1" destOrd="0" parTransId="{71F4D4ED-8BD8-4EF8-B6B5-DFA017043436}" sibTransId="{1A4FD4D6-A7EE-431D-AD6A-0AA5D5F5AF68}"/>
    <dgm:cxn modelId="{60CBD970-5860-422B-8EF8-3E7C2763C4FC}" srcId="{7C6F9422-E19B-42D4-A335-6EE51382BBF2}" destId="{0E1BA8AF-AF51-4F94-B3C4-D2E6BBD0B9B3}" srcOrd="0" destOrd="0" parTransId="{537592C4-99C1-4F1B-8ABF-66F9CCAD4767}" sibTransId="{EC9731DD-B292-41B2-9330-EA5291010514}"/>
    <dgm:cxn modelId="{1A6722F2-C3DE-41C3-B5AA-34749F7E68D0}" type="presOf" srcId="{7C6F9422-E19B-42D4-A335-6EE51382BBF2}" destId="{6CCE5D34-B5EC-4002-B4A3-17780E78AF11}" srcOrd="0" destOrd="0" presId="urn:microsoft.com/office/officeart/2005/8/layout/vList4"/>
    <dgm:cxn modelId="{9038C531-8E9C-4977-BD86-4A89B690639D}" srcId="{5041B107-D90A-4B88-991C-E30A55C91294}" destId="{FEFD7660-179C-4C83-8F1B-3FD70C10022D}" srcOrd="1" destOrd="0" parTransId="{B6E94BCC-1288-4660-9D1A-04EF309B90AE}" sibTransId="{3D4B9B82-B328-4F9E-9994-6020A560D2D8}"/>
    <dgm:cxn modelId="{46AD4539-1392-444D-A838-F5BD02E1DEC0}" type="presOf" srcId="{A120068D-CFB4-4A34-A6D0-415D8EC6C235}" destId="{D0372B90-E923-4FE1-812A-C45BFCB074D7}" srcOrd="0" destOrd="2" presId="urn:microsoft.com/office/officeart/2005/8/layout/vList4"/>
    <dgm:cxn modelId="{5B4009ED-D6D6-4D07-B847-A457066CCFBD}" type="presOf" srcId="{35B2884C-C6FF-480C-908A-F23B1B5C41C2}" destId="{D0372B90-E923-4FE1-812A-C45BFCB074D7}" srcOrd="0" destOrd="0" presId="urn:microsoft.com/office/officeart/2005/8/layout/vList4"/>
    <dgm:cxn modelId="{EFF8FE29-034C-4E59-A350-E87BDAF15B87}" type="presOf" srcId="{FEFD7660-179C-4C83-8F1B-3FD70C10022D}" destId="{22FB640C-3317-43DF-97EA-86768C877B07}" srcOrd="0" destOrd="2" presId="urn:microsoft.com/office/officeart/2005/8/layout/vList4"/>
    <dgm:cxn modelId="{EF0D2BF7-EFCB-4315-9FD2-211D860F8693}" type="presOf" srcId="{0E1BA8AF-AF51-4F94-B3C4-D2E6BBD0B9B3}" destId="{6A2A6B8B-A2C6-4BB6-8CBC-5F300E6F425C}" srcOrd="1" destOrd="0" presId="urn:microsoft.com/office/officeart/2005/8/layout/vList4"/>
    <dgm:cxn modelId="{E197C550-0D65-4A75-85A9-3D0E19DA7CF4}" type="presOf" srcId="{E4C8DF2B-7482-48A4-94F6-F16BFCD31D85}" destId="{22FB640C-3317-43DF-97EA-86768C877B07}" srcOrd="0" destOrd="1" presId="urn:microsoft.com/office/officeart/2005/8/layout/vList4"/>
    <dgm:cxn modelId="{E637A968-3C84-4104-A3A3-0C983F31E27C}" type="presOf" srcId="{15D37B1E-D646-4711-A1F4-BD565A7E430A}" destId="{22FB640C-3317-43DF-97EA-86768C877B07}" srcOrd="0" destOrd="3" presId="urn:microsoft.com/office/officeart/2005/8/layout/vList4"/>
    <dgm:cxn modelId="{47BA22EF-C937-4200-B953-20F29F14B61B}" srcId="{35B2884C-C6FF-480C-908A-F23B1B5C41C2}" destId="{F3D110E9-103E-4E24-807F-7C5E3A5D3E21}" srcOrd="0" destOrd="0" parTransId="{ADFF5246-1E31-489C-94C6-780924206F86}" sibTransId="{3C9E3395-BD58-45A6-8824-297C545F1324}"/>
    <dgm:cxn modelId="{89135980-5F1F-4706-B925-4FA2E5728438}" type="presOf" srcId="{5041B107-D90A-4B88-991C-E30A55C91294}" destId="{3DA92B81-E408-407E-8370-77D6F76D52A5}" srcOrd="1" destOrd="0" presId="urn:microsoft.com/office/officeart/2005/8/layout/vList4"/>
    <dgm:cxn modelId="{2E4E580C-94C5-4C0F-BE11-A004C0CF0E63}" type="presOf" srcId="{E4C8DF2B-7482-48A4-94F6-F16BFCD31D85}" destId="{3DA92B81-E408-407E-8370-77D6F76D52A5}" srcOrd="1" destOrd="1" presId="urn:microsoft.com/office/officeart/2005/8/layout/vList4"/>
    <dgm:cxn modelId="{F396C140-7293-416D-BCAF-D4860FAB5051}" srcId="{5041B107-D90A-4B88-991C-E30A55C91294}" destId="{15D37B1E-D646-4711-A1F4-BD565A7E430A}" srcOrd="2" destOrd="0" parTransId="{C094C566-8B88-4EFB-A1D9-9497F2C66F83}" sibTransId="{D004DD99-8017-4FF2-A789-7E451AB4F8AA}"/>
    <dgm:cxn modelId="{0CADCE34-7A73-4131-8F46-D87D919961CD}" type="presOf" srcId="{F4D45C57-BE01-42DD-B450-0009A28E868A}" destId="{6A2A6B8B-A2C6-4BB6-8CBC-5F300E6F425C}" srcOrd="1" destOrd="1" presId="urn:microsoft.com/office/officeart/2005/8/layout/vList4"/>
    <dgm:cxn modelId="{6DAF5CA8-EF8B-4049-9B0E-01FD0253973D}" type="presOf" srcId="{1324FFB3-9215-4326-8BAD-19F30B3571D7}" destId="{6A2A6B8B-A2C6-4BB6-8CBC-5F300E6F425C}" srcOrd="1" destOrd="2" presId="urn:microsoft.com/office/officeart/2005/8/layout/vList4"/>
    <dgm:cxn modelId="{DE2D6DF8-107F-44D4-846D-408C331A022F}" srcId="{0E1BA8AF-AF51-4F94-B3C4-D2E6BBD0B9B3}" destId="{F4D45C57-BE01-42DD-B450-0009A28E868A}" srcOrd="0" destOrd="0" parTransId="{963633BE-5130-4CB0-87CF-A9D254B5FAE2}" sibTransId="{4E22A615-117C-4268-BE0B-27F3CEA87EC0}"/>
    <dgm:cxn modelId="{0ED749A6-0D9B-46BF-B8BC-61F9305E9E07}" type="presOf" srcId="{5041B107-D90A-4B88-991C-E30A55C91294}" destId="{22FB640C-3317-43DF-97EA-86768C877B07}" srcOrd="0" destOrd="0" presId="urn:microsoft.com/office/officeart/2005/8/layout/vList4"/>
    <dgm:cxn modelId="{964FCCAE-0D6C-4853-95E0-704D56AB05B8}" srcId="{7C6F9422-E19B-42D4-A335-6EE51382BBF2}" destId="{35B2884C-C6FF-480C-908A-F23B1B5C41C2}" srcOrd="2" destOrd="0" parTransId="{CC0780CF-1900-4CB5-849D-619C2995BF97}" sibTransId="{F1FDE48B-2225-4378-A869-E077787D5289}"/>
    <dgm:cxn modelId="{CEDBBD9F-E18E-4173-9EB3-76F2C36D4E1C}" srcId="{35B2884C-C6FF-480C-908A-F23B1B5C41C2}" destId="{A120068D-CFB4-4A34-A6D0-415D8EC6C235}" srcOrd="1" destOrd="0" parTransId="{BA734031-08D2-4ADD-A471-9AE1646E87A6}" sibTransId="{2D68B34E-2DBD-4D8D-9198-5B1E18399909}"/>
    <dgm:cxn modelId="{D53DE848-D522-401A-97E6-C2AC0712E4E2}" srcId="{5041B107-D90A-4B88-991C-E30A55C91294}" destId="{E4C8DF2B-7482-48A4-94F6-F16BFCD31D85}" srcOrd="0" destOrd="0" parTransId="{436BB40B-5226-49D5-BE34-7A014AFE7BBE}" sibTransId="{5DFE7CE6-EA99-4DA1-AB10-5A0C581BC42A}"/>
    <dgm:cxn modelId="{975DD076-7F9B-48E9-A24A-C3B28ABAF4F6}" type="presOf" srcId="{1324FFB3-9215-4326-8BAD-19F30B3571D7}" destId="{18D16561-5EB8-40BA-8124-B9A9EE8118D2}" srcOrd="0" destOrd="2" presId="urn:microsoft.com/office/officeart/2005/8/layout/vList4"/>
    <dgm:cxn modelId="{FBB66AF6-696A-4CD6-A0EC-EF55E7CA63E7}" type="presOf" srcId="{15D37B1E-D646-4711-A1F4-BD565A7E430A}" destId="{3DA92B81-E408-407E-8370-77D6F76D52A5}" srcOrd="1" destOrd="3" presId="urn:microsoft.com/office/officeart/2005/8/layout/vList4"/>
    <dgm:cxn modelId="{22EA8264-C360-4A64-8415-F9CB8BB73D11}" type="presOf" srcId="{F3D110E9-103E-4E24-807F-7C5E3A5D3E21}" destId="{D0372B90-E923-4FE1-812A-C45BFCB074D7}" srcOrd="0" destOrd="1" presId="urn:microsoft.com/office/officeart/2005/8/layout/vList4"/>
    <dgm:cxn modelId="{58B5F300-960C-4587-BDA5-B896EB9EB011}" type="presOf" srcId="{0E1BA8AF-AF51-4F94-B3C4-D2E6BBD0B9B3}" destId="{18D16561-5EB8-40BA-8124-B9A9EE8118D2}" srcOrd="0" destOrd="0" presId="urn:microsoft.com/office/officeart/2005/8/layout/vList4"/>
    <dgm:cxn modelId="{EB624961-F924-4BB1-953E-9ABBF5F335E3}" type="presOf" srcId="{A120068D-CFB4-4A34-A6D0-415D8EC6C235}" destId="{B0AAFF19-705B-45E4-B278-CB33A1F4EBA4}" srcOrd="1" destOrd="2" presId="urn:microsoft.com/office/officeart/2005/8/layout/vList4"/>
    <dgm:cxn modelId="{6416CB6A-91B3-4C73-B00F-C82B54AFE25A}" type="presOf" srcId="{F4D45C57-BE01-42DD-B450-0009A28E868A}" destId="{18D16561-5EB8-40BA-8124-B9A9EE8118D2}" srcOrd="0" destOrd="1" presId="urn:microsoft.com/office/officeart/2005/8/layout/vList4"/>
    <dgm:cxn modelId="{C05504D6-D170-4B8C-BEA7-B959909D8F0E}" type="presParOf" srcId="{6CCE5D34-B5EC-4002-B4A3-17780E78AF11}" destId="{57742C30-E786-4125-8EB8-91E104D36078}" srcOrd="0" destOrd="0" presId="urn:microsoft.com/office/officeart/2005/8/layout/vList4"/>
    <dgm:cxn modelId="{1AEF7900-A857-465D-99E2-83078729786C}" type="presParOf" srcId="{57742C30-E786-4125-8EB8-91E104D36078}" destId="{18D16561-5EB8-40BA-8124-B9A9EE8118D2}" srcOrd="0" destOrd="0" presId="urn:microsoft.com/office/officeart/2005/8/layout/vList4"/>
    <dgm:cxn modelId="{CA45EBF9-253B-4FAC-9F40-CB0AA885F79E}" type="presParOf" srcId="{57742C30-E786-4125-8EB8-91E104D36078}" destId="{4C2B95C8-E40A-4493-BC40-9F182691F8FC}" srcOrd="1" destOrd="0" presId="urn:microsoft.com/office/officeart/2005/8/layout/vList4"/>
    <dgm:cxn modelId="{A7E18D35-A540-4E01-A1D4-84F12951A773}" type="presParOf" srcId="{57742C30-E786-4125-8EB8-91E104D36078}" destId="{6A2A6B8B-A2C6-4BB6-8CBC-5F300E6F425C}" srcOrd="2" destOrd="0" presId="urn:microsoft.com/office/officeart/2005/8/layout/vList4"/>
    <dgm:cxn modelId="{4C4FBFB6-D667-4FE5-A0A2-5B91D2AB9028}" type="presParOf" srcId="{6CCE5D34-B5EC-4002-B4A3-17780E78AF11}" destId="{7606C248-59A7-4F61-8C19-1B6B7D30FD74}" srcOrd="1" destOrd="0" presId="urn:microsoft.com/office/officeart/2005/8/layout/vList4"/>
    <dgm:cxn modelId="{4082F065-895F-4E8C-A275-7440ECC59FFB}" type="presParOf" srcId="{6CCE5D34-B5EC-4002-B4A3-17780E78AF11}" destId="{9EC8FC67-9499-44B1-BAAA-E92B33C169C8}" srcOrd="2" destOrd="0" presId="urn:microsoft.com/office/officeart/2005/8/layout/vList4"/>
    <dgm:cxn modelId="{46F86FD5-3D88-47C7-8156-7ADD050F594D}" type="presParOf" srcId="{9EC8FC67-9499-44B1-BAAA-E92B33C169C8}" destId="{22FB640C-3317-43DF-97EA-86768C877B07}" srcOrd="0" destOrd="0" presId="urn:microsoft.com/office/officeart/2005/8/layout/vList4"/>
    <dgm:cxn modelId="{EB6D09D7-41FD-4D3A-A6AD-451F1B4A3A59}" type="presParOf" srcId="{9EC8FC67-9499-44B1-BAAA-E92B33C169C8}" destId="{C12DBE46-5107-45C8-BC57-7CEC14048237}" srcOrd="1" destOrd="0" presId="urn:microsoft.com/office/officeart/2005/8/layout/vList4"/>
    <dgm:cxn modelId="{C26160EF-7702-448C-9009-FED413B84C14}" type="presParOf" srcId="{9EC8FC67-9499-44B1-BAAA-E92B33C169C8}" destId="{3DA92B81-E408-407E-8370-77D6F76D52A5}" srcOrd="2" destOrd="0" presId="urn:microsoft.com/office/officeart/2005/8/layout/vList4"/>
    <dgm:cxn modelId="{29C5AFA3-DF77-429B-8A07-4B920D44DA0D}" type="presParOf" srcId="{6CCE5D34-B5EC-4002-B4A3-17780E78AF11}" destId="{1590F688-F711-473C-B102-D68FF6D372B5}" srcOrd="3" destOrd="0" presId="urn:microsoft.com/office/officeart/2005/8/layout/vList4"/>
    <dgm:cxn modelId="{D1336DFF-8985-4693-9EEE-FE99607362C1}" type="presParOf" srcId="{6CCE5D34-B5EC-4002-B4A3-17780E78AF11}" destId="{4E9877BE-F44F-4D16-97EC-AC7C9F7FFF46}" srcOrd="4" destOrd="0" presId="urn:microsoft.com/office/officeart/2005/8/layout/vList4"/>
    <dgm:cxn modelId="{3551AA87-1EAD-4612-B588-3A0AF41883AE}" type="presParOf" srcId="{4E9877BE-F44F-4D16-97EC-AC7C9F7FFF46}" destId="{D0372B90-E923-4FE1-812A-C45BFCB074D7}" srcOrd="0" destOrd="0" presId="urn:microsoft.com/office/officeart/2005/8/layout/vList4"/>
    <dgm:cxn modelId="{3727137B-1D02-4CDD-9D59-898FAE1E1D85}" type="presParOf" srcId="{4E9877BE-F44F-4D16-97EC-AC7C9F7FFF46}" destId="{02AF677C-3918-4352-9824-9E85FAED2B80}" srcOrd="1" destOrd="0" presId="urn:microsoft.com/office/officeart/2005/8/layout/vList4"/>
    <dgm:cxn modelId="{F0B46238-FDA9-4E67-9A67-78ED8F5704D0}" type="presParOf" srcId="{4E9877BE-F44F-4D16-97EC-AC7C9F7FFF46}" destId="{B0AAFF19-705B-45E4-B278-CB33A1F4EBA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462D8-261A-41DF-9D35-C9F5022FC67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9D355006-B0F8-4465-A66B-60AB89FD3D55}">
      <dgm:prSet phldrT="[Текст]" phldr="1"/>
      <dgm:spPr/>
      <dgm:t>
        <a:bodyPr/>
        <a:lstStyle/>
        <a:p>
          <a:endParaRPr lang="ru-RU"/>
        </a:p>
      </dgm:t>
    </dgm:pt>
    <dgm:pt modelId="{80F12C91-E0B7-4BA9-8A56-50FE4AA74AC0}" type="parTrans" cxnId="{F690495D-F9EB-4744-91E4-E45E5194F7AE}">
      <dgm:prSet/>
      <dgm:spPr/>
      <dgm:t>
        <a:bodyPr/>
        <a:lstStyle/>
        <a:p>
          <a:endParaRPr lang="ru-RU"/>
        </a:p>
      </dgm:t>
    </dgm:pt>
    <dgm:pt modelId="{1B26CD3A-9DBF-43FD-8DED-3072B4A734D5}" type="sibTrans" cxnId="{F690495D-F9EB-4744-91E4-E45E5194F7AE}">
      <dgm:prSet/>
      <dgm:spPr/>
      <dgm:t>
        <a:bodyPr/>
        <a:lstStyle/>
        <a:p>
          <a:endParaRPr lang="ru-RU"/>
        </a:p>
      </dgm:t>
    </dgm:pt>
    <dgm:pt modelId="{BFBBAE7B-AC07-4C53-A36E-FB3635FDE635}">
      <dgm:prSet phldrT="[Текст]"/>
      <dgm:spPr/>
      <dgm:t>
        <a:bodyPr/>
        <a:lstStyle/>
        <a:p>
          <a:r>
            <a:rPr lang="ru-RU" dirty="0" smtClean="0">
              <a:solidFill>
                <a:schemeClr val="tx1"/>
              </a:solidFill>
              <a:latin typeface="Franklin Gothic Medium" pitchFamily="34" charset="0"/>
            </a:rPr>
            <a:t>Что мы знаем?</a:t>
          </a:r>
          <a:endParaRPr lang="ru-RU" dirty="0">
            <a:solidFill>
              <a:schemeClr val="tx1"/>
            </a:solidFill>
            <a:latin typeface="Franklin Gothic Medium" pitchFamily="34" charset="0"/>
          </a:endParaRPr>
        </a:p>
      </dgm:t>
    </dgm:pt>
    <dgm:pt modelId="{13C710D7-B1FE-45CA-B617-7E2FD890EE2C}" type="parTrans" cxnId="{4C9D8E01-8C68-49BC-8D3F-41BB83885BBA}">
      <dgm:prSet/>
      <dgm:spPr/>
      <dgm:t>
        <a:bodyPr/>
        <a:lstStyle/>
        <a:p>
          <a:endParaRPr lang="ru-RU"/>
        </a:p>
      </dgm:t>
    </dgm:pt>
    <dgm:pt modelId="{08D739AF-17DD-4F9E-AC0B-276E3EA0FC99}" type="sibTrans" cxnId="{4C9D8E01-8C68-49BC-8D3F-41BB83885BBA}">
      <dgm:prSet/>
      <dgm:spPr/>
      <dgm:t>
        <a:bodyPr/>
        <a:lstStyle/>
        <a:p>
          <a:endParaRPr lang="ru-RU"/>
        </a:p>
      </dgm:t>
    </dgm:pt>
    <dgm:pt modelId="{294FFF24-BF66-4873-8AC9-CB6851B8E38C}">
      <dgm:prSet phldrT="[Текст]" phldr="1"/>
      <dgm:spPr/>
      <dgm:t>
        <a:bodyPr/>
        <a:lstStyle/>
        <a:p>
          <a:endParaRPr lang="ru-RU"/>
        </a:p>
      </dgm:t>
    </dgm:pt>
    <dgm:pt modelId="{C5E1807B-ACFA-4649-83D8-8E12949D2D6B}" type="parTrans" cxnId="{EDFB69EE-6476-4730-A45C-27C68704492F}">
      <dgm:prSet/>
      <dgm:spPr/>
      <dgm:t>
        <a:bodyPr/>
        <a:lstStyle/>
        <a:p>
          <a:endParaRPr lang="ru-RU"/>
        </a:p>
      </dgm:t>
    </dgm:pt>
    <dgm:pt modelId="{5A8A0B8D-007C-4C32-991D-F990C79E3D37}" type="sibTrans" cxnId="{EDFB69EE-6476-4730-A45C-27C68704492F}">
      <dgm:prSet/>
      <dgm:spPr/>
      <dgm:t>
        <a:bodyPr/>
        <a:lstStyle/>
        <a:p>
          <a:endParaRPr lang="ru-RU"/>
        </a:p>
      </dgm:t>
    </dgm:pt>
    <dgm:pt modelId="{A223AF4C-33A9-498B-81FC-D71FECCDDFBA}">
      <dgm:prSet phldrT="[Текст]"/>
      <dgm:spPr/>
      <dgm:t>
        <a:bodyPr/>
        <a:lstStyle/>
        <a:p>
          <a:r>
            <a:rPr lang="ru-RU" dirty="0" smtClean="0">
              <a:latin typeface="Franklin Gothic Medium" pitchFamily="34" charset="0"/>
            </a:rPr>
            <a:t>Что мы хотим узнать?</a:t>
          </a:r>
          <a:endParaRPr lang="ru-RU" dirty="0">
            <a:latin typeface="Franklin Gothic Medium" pitchFamily="34" charset="0"/>
          </a:endParaRPr>
        </a:p>
      </dgm:t>
    </dgm:pt>
    <dgm:pt modelId="{E782D512-A696-4D51-ACF6-509FCD5C1CB9}" type="parTrans" cxnId="{F702D6AB-3F21-49BD-AB6E-2DB9CF41E3B6}">
      <dgm:prSet/>
      <dgm:spPr/>
      <dgm:t>
        <a:bodyPr/>
        <a:lstStyle/>
        <a:p>
          <a:endParaRPr lang="ru-RU"/>
        </a:p>
      </dgm:t>
    </dgm:pt>
    <dgm:pt modelId="{FF338259-074B-498E-B4C4-F997D915179E}" type="sibTrans" cxnId="{F702D6AB-3F21-49BD-AB6E-2DB9CF41E3B6}">
      <dgm:prSet/>
      <dgm:spPr/>
      <dgm:t>
        <a:bodyPr/>
        <a:lstStyle/>
        <a:p>
          <a:endParaRPr lang="ru-RU"/>
        </a:p>
      </dgm:t>
    </dgm:pt>
    <dgm:pt modelId="{0BD16E0F-3BDE-494B-938D-D69E4273210A}">
      <dgm:prSet phldrT="[Текст]" phldr="1"/>
      <dgm:spPr/>
      <dgm:t>
        <a:bodyPr/>
        <a:lstStyle/>
        <a:p>
          <a:endParaRPr lang="ru-RU"/>
        </a:p>
      </dgm:t>
    </dgm:pt>
    <dgm:pt modelId="{7480AEA1-6538-41CC-A2DA-DCB43BE22128}" type="parTrans" cxnId="{8E7D132A-5EC9-4F09-A48F-7AB3AC46B14D}">
      <dgm:prSet/>
      <dgm:spPr/>
      <dgm:t>
        <a:bodyPr/>
        <a:lstStyle/>
        <a:p>
          <a:endParaRPr lang="ru-RU"/>
        </a:p>
      </dgm:t>
    </dgm:pt>
    <dgm:pt modelId="{D3E330C2-29B3-47DE-A10F-B4953EA36C54}" type="sibTrans" cxnId="{8E7D132A-5EC9-4F09-A48F-7AB3AC46B14D}">
      <dgm:prSet/>
      <dgm:spPr/>
      <dgm:t>
        <a:bodyPr/>
        <a:lstStyle/>
        <a:p>
          <a:endParaRPr lang="ru-RU"/>
        </a:p>
      </dgm:t>
    </dgm:pt>
    <dgm:pt modelId="{867F5E14-B0BD-4776-A18E-4FC3422ED019}">
      <dgm:prSet phldrT="[Текст]"/>
      <dgm:spPr/>
      <dgm:t>
        <a:bodyPr/>
        <a:lstStyle/>
        <a:p>
          <a:r>
            <a:rPr lang="ru-RU" dirty="0" smtClean="0">
              <a:latin typeface="Franklin Gothic Medium" pitchFamily="34" charset="0"/>
            </a:rPr>
            <a:t>Что сделать, чтобы узнать?</a:t>
          </a:r>
          <a:endParaRPr lang="ru-RU" dirty="0">
            <a:latin typeface="Franklin Gothic Medium" pitchFamily="34" charset="0"/>
          </a:endParaRPr>
        </a:p>
      </dgm:t>
    </dgm:pt>
    <dgm:pt modelId="{AC28760B-01EC-49BD-BA26-9A930E66AA9C}" type="parTrans" cxnId="{45E05350-0C57-44B0-A03E-8D61CA633FC0}">
      <dgm:prSet/>
      <dgm:spPr/>
      <dgm:t>
        <a:bodyPr/>
        <a:lstStyle/>
        <a:p>
          <a:endParaRPr lang="ru-RU"/>
        </a:p>
      </dgm:t>
    </dgm:pt>
    <dgm:pt modelId="{A8139329-9346-43B5-85E1-4C1346DDC2A4}" type="sibTrans" cxnId="{45E05350-0C57-44B0-A03E-8D61CA633FC0}">
      <dgm:prSet/>
      <dgm:spPr/>
      <dgm:t>
        <a:bodyPr/>
        <a:lstStyle/>
        <a:p>
          <a:endParaRPr lang="ru-RU"/>
        </a:p>
      </dgm:t>
    </dgm:pt>
    <dgm:pt modelId="{813A02F5-EC5E-4559-80B9-53A8B32F45F1}" type="pres">
      <dgm:prSet presAssocID="{1C4462D8-261A-41DF-9D35-C9F5022FC67B}" presName="Name0" presStyleCnt="0">
        <dgm:presLayoutVars>
          <dgm:chMax/>
          <dgm:chPref/>
          <dgm:dir/>
        </dgm:presLayoutVars>
      </dgm:prSet>
      <dgm:spPr/>
      <dgm:t>
        <a:bodyPr/>
        <a:lstStyle/>
        <a:p>
          <a:endParaRPr lang="ru-RU"/>
        </a:p>
      </dgm:t>
    </dgm:pt>
    <dgm:pt modelId="{1FCB1FC8-72FC-47E5-B4D2-9FD83EEBF4FC}" type="pres">
      <dgm:prSet presAssocID="{9D355006-B0F8-4465-A66B-60AB89FD3D55}" presName="parenttextcomposite" presStyleCnt="0"/>
      <dgm:spPr/>
    </dgm:pt>
    <dgm:pt modelId="{17EE5D0E-E155-42C9-9A86-3839098275EA}" type="pres">
      <dgm:prSet presAssocID="{9D355006-B0F8-4465-A66B-60AB89FD3D55}" presName="parenttext" presStyleLbl="revTx" presStyleIdx="0" presStyleCnt="3">
        <dgm:presLayoutVars>
          <dgm:chMax/>
          <dgm:chPref val="2"/>
          <dgm:bulletEnabled val="1"/>
        </dgm:presLayoutVars>
      </dgm:prSet>
      <dgm:spPr/>
      <dgm:t>
        <a:bodyPr/>
        <a:lstStyle/>
        <a:p>
          <a:endParaRPr lang="ru-RU"/>
        </a:p>
      </dgm:t>
    </dgm:pt>
    <dgm:pt modelId="{3EBF39D8-DED8-4236-AB1D-8CA7B6A7E8A0}" type="pres">
      <dgm:prSet presAssocID="{9D355006-B0F8-4465-A66B-60AB89FD3D55}" presName="composite" presStyleCnt="0"/>
      <dgm:spPr/>
    </dgm:pt>
    <dgm:pt modelId="{9443088A-6EAF-4A04-96EC-758FFAF74A66}" type="pres">
      <dgm:prSet presAssocID="{9D355006-B0F8-4465-A66B-60AB89FD3D55}" presName="chevron1" presStyleLbl="alignNode1" presStyleIdx="0" presStyleCnt="21"/>
      <dgm:spPr/>
    </dgm:pt>
    <dgm:pt modelId="{478C38D8-A710-4B2E-9CDE-6B65D525A7F2}" type="pres">
      <dgm:prSet presAssocID="{9D355006-B0F8-4465-A66B-60AB89FD3D55}" presName="chevron2" presStyleLbl="alignNode1" presStyleIdx="1" presStyleCnt="21"/>
      <dgm:spPr/>
    </dgm:pt>
    <dgm:pt modelId="{BE95827F-5997-468B-8143-DE6EEB82663F}" type="pres">
      <dgm:prSet presAssocID="{9D355006-B0F8-4465-A66B-60AB89FD3D55}" presName="chevron3" presStyleLbl="alignNode1" presStyleIdx="2" presStyleCnt="21"/>
      <dgm:spPr/>
    </dgm:pt>
    <dgm:pt modelId="{5D86FF33-0CE5-4984-8684-C54992D8A301}" type="pres">
      <dgm:prSet presAssocID="{9D355006-B0F8-4465-A66B-60AB89FD3D55}" presName="chevron4" presStyleLbl="alignNode1" presStyleIdx="3" presStyleCnt="21"/>
      <dgm:spPr/>
    </dgm:pt>
    <dgm:pt modelId="{745CB37A-706A-44E8-852E-888F2F5C8931}" type="pres">
      <dgm:prSet presAssocID="{9D355006-B0F8-4465-A66B-60AB89FD3D55}" presName="chevron5" presStyleLbl="alignNode1" presStyleIdx="4" presStyleCnt="21"/>
      <dgm:spPr/>
    </dgm:pt>
    <dgm:pt modelId="{8355415C-D274-4D9D-961C-3A69F5D27D08}" type="pres">
      <dgm:prSet presAssocID="{9D355006-B0F8-4465-A66B-60AB89FD3D55}" presName="chevron6" presStyleLbl="alignNode1" presStyleIdx="5" presStyleCnt="21"/>
      <dgm:spPr/>
    </dgm:pt>
    <dgm:pt modelId="{FF178E13-9056-463A-B85C-BFDD9AC8CDF5}" type="pres">
      <dgm:prSet presAssocID="{9D355006-B0F8-4465-A66B-60AB89FD3D55}" presName="chevron7" presStyleLbl="alignNode1" presStyleIdx="6" presStyleCnt="21"/>
      <dgm:spPr/>
    </dgm:pt>
    <dgm:pt modelId="{4C5533CE-004A-4D54-88E8-9C26371BF1C5}" type="pres">
      <dgm:prSet presAssocID="{9D355006-B0F8-4465-A66B-60AB89FD3D55}" presName="childtext" presStyleLbl="solidFgAcc1" presStyleIdx="0" presStyleCnt="3">
        <dgm:presLayoutVars>
          <dgm:chMax/>
          <dgm:chPref val="0"/>
          <dgm:bulletEnabled val="1"/>
        </dgm:presLayoutVars>
      </dgm:prSet>
      <dgm:spPr/>
      <dgm:t>
        <a:bodyPr/>
        <a:lstStyle/>
        <a:p>
          <a:endParaRPr lang="ru-RU"/>
        </a:p>
      </dgm:t>
    </dgm:pt>
    <dgm:pt modelId="{2E048702-BE30-4F94-9CA6-08A30B827C91}" type="pres">
      <dgm:prSet presAssocID="{1B26CD3A-9DBF-43FD-8DED-3072B4A734D5}" presName="sibTrans" presStyleCnt="0"/>
      <dgm:spPr/>
    </dgm:pt>
    <dgm:pt modelId="{FEE5D8E6-110F-4128-8F49-EB18AD444EA8}" type="pres">
      <dgm:prSet presAssocID="{294FFF24-BF66-4873-8AC9-CB6851B8E38C}" presName="parenttextcomposite" presStyleCnt="0"/>
      <dgm:spPr/>
    </dgm:pt>
    <dgm:pt modelId="{1F2623AE-CC1C-4CBC-9B4C-D2F014CD1279}" type="pres">
      <dgm:prSet presAssocID="{294FFF24-BF66-4873-8AC9-CB6851B8E38C}" presName="parenttext" presStyleLbl="revTx" presStyleIdx="1" presStyleCnt="3">
        <dgm:presLayoutVars>
          <dgm:chMax/>
          <dgm:chPref val="2"/>
          <dgm:bulletEnabled val="1"/>
        </dgm:presLayoutVars>
      </dgm:prSet>
      <dgm:spPr/>
      <dgm:t>
        <a:bodyPr/>
        <a:lstStyle/>
        <a:p>
          <a:endParaRPr lang="ru-RU"/>
        </a:p>
      </dgm:t>
    </dgm:pt>
    <dgm:pt modelId="{6CB0FAC3-A36B-41CF-B0FB-F3DC42F645AD}" type="pres">
      <dgm:prSet presAssocID="{294FFF24-BF66-4873-8AC9-CB6851B8E38C}" presName="composite" presStyleCnt="0"/>
      <dgm:spPr/>
    </dgm:pt>
    <dgm:pt modelId="{AA513C4D-2B2F-4031-ACF5-9E7E592D7CC1}" type="pres">
      <dgm:prSet presAssocID="{294FFF24-BF66-4873-8AC9-CB6851B8E38C}" presName="chevron1" presStyleLbl="alignNode1" presStyleIdx="7" presStyleCnt="21"/>
      <dgm:spPr/>
    </dgm:pt>
    <dgm:pt modelId="{9DF7FA4D-A883-48C1-850D-71A1AA700527}" type="pres">
      <dgm:prSet presAssocID="{294FFF24-BF66-4873-8AC9-CB6851B8E38C}" presName="chevron2" presStyleLbl="alignNode1" presStyleIdx="8" presStyleCnt="21"/>
      <dgm:spPr/>
    </dgm:pt>
    <dgm:pt modelId="{23494080-B3C7-4F19-AB73-30E70CEC9397}" type="pres">
      <dgm:prSet presAssocID="{294FFF24-BF66-4873-8AC9-CB6851B8E38C}" presName="chevron3" presStyleLbl="alignNode1" presStyleIdx="9" presStyleCnt="21"/>
      <dgm:spPr/>
    </dgm:pt>
    <dgm:pt modelId="{ED1B448F-DFA4-484D-9738-3FB496D3FBB7}" type="pres">
      <dgm:prSet presAssocID="{294FFF24-BF66-4873-8AC9-CB6851B8E38C}" presName="chevron4" presStyleLbl="alignNode1" presStyleIdx="10" presStyleCnt="21"/>
      <dgm:spPr/>
    </dgm:pt>
    <dgm:pt modelId="{8A6E9738-5E74-4524-875F-76E4ABEC6D74}" type="pres">
      <dgm:prSet presAssocID="{294FFF24-BF66-4873-8AC9-CB6851B8E38C}" presName="chevron5" presStyleLbl="alignNode1" presStyleIdx="11" presStyleCnt="21"/>
      <dgm:spPr/>
    </dgm:pt>
    <dgm:pt modelId="{BB4CBC68-2318-45F5-B217-979C16DDD919}" type="pres">
      <dgm:prSet presAssocID="{294FFF24-BF66-4873-8AC9-CB6851B8E38C}" presName="chevron6" presStyleLbl="alignNode1" presStyleIdx="12" presStyleCnt="21"/>
      <dgm:spPr/>
    </dgm:pt>
    <dgm:pt modelId="{2ABF9B50-7560-481D-8569-28A6EDB22E15}" type="pres">
      <dgm:prSet presAssocID="{294FFF24-BF66-4873-8AC9-CB6851B8E38C}" presName="chevron7" presStyleLbl="alignNode1" presStyleIdx="13" presStyleCnt="21"/>
      <dgm:spPr/>
    </dgm:pt>
    <dgm:pt modelId="{B69038E0-3B5B-41E1-B07B-3D6F9CA944C6}" type="pres">
      <dgm:prSet presAssocID="{294FFF24-BF66-4873-8AC9-CB6851B8E38C}" presName="childtext" presStyleLbl="solidFgAcc1" presStyleIdx="1" presStyleCnt="3">
        <dgm:presLayoutVars>
          <dgm:chMax/>
          <dgm:chPref val="0"/>
          <dgm:bulletEnabled val="1"/>
        </dgm:presLayoutVars>
      </dgm:prSet>
      <dgm:spPr/>
      <dgm:t>
        <a:bodyPr/>
        <a:lstStyle/>
        <a:p>
          <a:endParaRPr lang="ru-RU"/>
        </a:p>
      </dgm:t>
    </dgm:pt>
    <dgm:pt modelId="{1D59D436-C3AE-4FEB-880C-37AA66AC7496}" type="pres">
      <dgm:prSet presAssocID="{5A8A0B8D-007C-4C32-991D-F990C79E3D37}" presName="sibTrans" presStyleCnt="0"/>
      <dgm:spPr/>
    </dgm:pt>
    <dgm:pt modelId="{20581B17-6639-4388-80B4-21133BF228F1}" type="pres">
      <dgm:prSet presAssocID="{0BD16E0F-3BDE-494B-938D-D69E4273210A}" presName="parenttextcomposite" presStyleCnt="0"/>
      <dgm:spPr/>
    </dgm:pt>
    <dgm:pt modelId="{4215B083-7C6A-4DE9-B967-8FD3157C0470}" type="pres">
      <dgm:prSet presAssocID="{0BD16E0F-3BDE-494B-938D-D69E4273210A}" presName="parenttext" presStyleLbl="revTx" presStyleIdx="2" presStyleCnt="3">
        <dgm:presLayoutVars>
          <dgm:chMax/>
          <dgm:chPref val="2"/>
          <dgm:bulletEnabled val="1"/>
        </dgm:presLayoutVars>
      </dgm:prSet>
      <dgm:spPr/>
      <dgm:t>
        <a:bodyPr/>
        <a:lstStyle/>
        <a:p>
          <a:endParaRPr lang="ru-RU"/>
        </a:p>
      </dgm:t>
    </dgm:pt>
    <dgm:pt modelId="{79982B40-D54D-48BF-99C8-A426D8465179}" type="pres">
      <dgm:prSet presAssocID="{0BD16E0F-3BDE-494B-938D-D69E4273210A}" presName="composite" presStyleCnt="0"/>
      <dgm:spPr/>
    </dgm:pt>
    <dgm:pt modelId="{7D7CB860-CD88-4888-B99F-8E2A44B7F6D2}" type="pres">
      <dgm:prSet presAssocID="{0BD16E0F-3BDE-494B-938D-D69E4273210A}" presName="chevron1" presStyleLbl="alignNode1" presStyleIdx="14" presStyleCnt="21"/>
      <dgm:spPr/>
    </dgm:pt>
    <dgm:pt modelId="{AF9975F4-D89D-4C1B-AE12-F76FE95AD6FD}" type="pres">
      <dgm:prSet presAssocID="{0BD16E0F-3BDE-494B-938D-D69E4273210A}" presName="chevron2" presStyleLbl="alignNode1" presStyleIdx="15" presStyleCnt="21"/>
      <dgm:spPr/>
    </dgm:pt>
    <dgm:pt modelId="{13ECF3C6-D8B8-4F67-8AC1-97F602CB7DC8}" type="pres">
      <dgm:prSet presAssocID="{0BD16E0F-3BDE-494B-938D-D69E4273210A}" presName="chevron3" presStyleLbl="alignNode1" presStyleIdx="16" presStyleCnt="21"/>
      <dgm:spPr/>
    </dgm:pt>
    <dgm:pt modelId="{21E8AC1A-0080-4BFC-9F29-1E7188D74C59}" type="pres">
      <dgm:prSet presAssocID="{0BD16E0F-3BDE-494B-938D-D69E4273210A}" presName="chevron4" presStyleLbl="alignNode1" presStyleIdx="17" presStyleCnt="21"/>
      <dgm:spPr/>
    </dgm:pt>
    <dgm:pt modelId="{F5EA8D45-66BA-4719-9D61-EDD5A372C32B}" type="pres">
      <dgm:prSet presAssocID="{0BD16E0F-3BDE-494B-938D-D69E4273210A}" presName="chevron5" presStyleLbl="alignNode1" presStyleIdx="18" presStyleCnt="21"/>
      <dgm:spPr/>
    </dgm:pt>
    <dgm:pt modelId="{11A398E2-6C61-45EB-A22B-1E5C8C7128B1}" type="pres">
      <dgm:prSet presAssocID="{0BD16E0F-3BDE-494B-938D-D69E4273210A}" presName="chevron6" presStyleLbl="alignNode1" presStyleIdx="19" presStyleCnt="21"/>
      <dgm:spPr/>
    </dgm:pt>
    <dgm:pt modelId="{2179A74E-E6B0-415B-8AF8-E5019190CBC2}" type="pres">
      <dgm:prSet presAssocID="{0BD16E0F-3BDE-494B-938D-D69E4273210A}" presName="chevron7" presStyleLbl="alignNode1" presStyleIdx="20" presStyleCnt="21"/>
      <dgm:spPr/>
    </dgm:pt>
    <dgm:pt modelId="{82269B33-F8EA-4AF7-BC2B-D39BC6238AA3}" type="pres">
      <dgm:prSet presAssocID="{0BD16E0F-3BDE-494B-938D-D69E4273210A}" presName="childtext" presStyleLbl="solidFgAcc1" presStyleIdx="2" presStyleCnt="3">
        <dgm:presLayoutVars>
          <dgm:chMax/>
          <dgm:chPref val="0"/>
          <dgm:bulletEnabled val="1"/>
        </dgm:presLayoutVars>
      </dgm:prSet>
      <dgm:spPr/>
      <dgm:t>
        <a:bodyPr/>
        <a:lstStyle/>
        <a:p>
          <a:endParaRPr lang="ru-RU"/>
        </a:p>
      </dgm:t>
    </dgm:pt>
  </dgm:ptLst>
  <dgm:cxnLst>
    <dgm:cxn modelId="{A7790C59-3FD6-4853-B72A-5C5393042DE9}" type="presOf" srcId="{A223AF4C-33A9-498B-81FC-D71FECCDDFBA}" destId="{B69038E0-3B5B-41E1-B07B-3D6F9CA944C6}" srcOrd="0" destOrd="0" presId="urn:microsoft.com/office/officeart/2008/layout/VerticalAccentList"/>
    <dgm:cxn modelId="{EDFB69EE-6476-4730-A45C-27C68704492F}" srcId="{1C4462D8-261A-41DF-9D35-C9F5022FC67B}" destId="{294FFF24-BF66-4873-8AC9-CB6851B8E38C}" srcOrd="1" destOrd="0" parTransId="{C5E1807B-ACFA-4649-83D8-8E12949D2D6B}" sibTransId="{5A8A0B8D-007C-4C32-991D-F990C79E3D37}"/>
    <dgm:cxn modelId="{45E05350-0C57-44B0-A03E-8D61CA633FC0}" srcId="{0BD16E0F-3BDE-494B-938D-D69E4273210A}" destId="{867F5E14-B0BD-4776-A18E-4FC3422ED019}" srcOrd="0" destOrd="0" parTransId="{AC28760B-01EC-49BD-BA26-9A930E66AA9C}" sibTransId="{A8139329-9346-43B5-85E1-4C1346DDC2A4}"/>
    <dgm:cxn modelId="{85F2A454-6E53-4E05-8AA8-5EB620A23EE6}" type="presOf" srcId="{867F5E14-B0BD-4776-A18E-4FC3422ED019}" destId="{82269B33-F8EA-4AF7-BC2B-D39BC6238AA3}" srcOrd="0" destOrd="0" presId="urn:microsoft.com/office/officeart/2008/layout/VerticalAccentList"/>
    <dgm:cxn modelId="{8E7D132A-5EC9-4F09-A48F-7AB3AC46B14D}" srcId="{1C4462D8-261A-41DF-9D35-C9F5022FC67B}" destId="{0BD16E0F-3BDE-494B-938D-D69E4273210A}" srcOrd="2" destOrd="0" parTransId="{7480AEA1-6538-41CC-A2DA-DCB43BE22128}" sibTransId="{D3E330C2-29B3-47DE-A10F-B4953EA36C54}"/>
    <dgm:cxn modelId="{7A782018-B1B8-4654-88F8-4D3452870E95}" type="presOf" srcId="{0BD16E0F-3BDE-494B-938D-D69E4273210A}" destId="{4215B083-7C6A-4DE9-B967-8FD3157C0470}" srcOrd="0" destOrd="0" presId="urn:microsoft.com/office/officeart/2008/layout/VerticalAccentList"/>
    <dgm:cxn modelId="{D748D392-BE6E-47D5-A580-F38726479553}" type="presOf" srcId="{9D355006-B0F8-4465-A66B-60AB89FD3D55}" destId="{17EE5D0E-E155-42C9-9A86-3839098275EA}" srcOrd="0" destOrd="0" presId="urn:microsoft.com/office/officeart/2008/layout/VerticalAccentList"/>
    <dgm:cxn modelId="{F690495D-F9EB-4744-91E4-E45E5194F7AE}" srcId="{1C4462D8-261A-41DF-9D35-C9F5022FC67B}" destId="{9D355006-B0F8-4465-A66B-60AB89FD3D55}" srcOrd="0" destOrd="0" parTransId="{80F12C91-E0B7-4BA9-8A56-50FE4AA74AC0}" sibTransId="{1B26CD3A-9DBF-43FD-8DED-3072B4A734D5}"/>
    <dgm:cxn modelId="{FFEDAB80-83AA-4144-836A-C7D8B01ED063}" type="presOf" srcId="{BFBBAE7B-AC07-4C53-A36E-FB3635FDE635}" destId="{4C5533CE-004A-4D54-88E8-9C26371BF1C5}" srcOrd="0" destOrd="0" presId="urn:microsoft.com/office/officeart/2008/layout/VerticalAccentList"/>
    <dgm:cxn modelId="{4C9D8E01-8C68-49BC-8D3F-41BB83885BBA}" srcId="{9D355006-B0F8-4465-A66B-60AB89FD3D55}" destId="{BFBBAE7B-AC07-4C53-A36E-FB3635FDE635}" srcOrd="0" destOrd="0" parTransId="{13C710D7-B1FE-45CA-B617-7E2FD890EE2C}" sibTransId="{08D739AF-17DD-4F9E-AC0B-276E3EA0FC99}"/>
    <dgm:cxn modelId="{459EF63A-CBCD-44D6-B697-CC1E08CFC45E}" type="presOf" srcId="{1C4462D8-261A-41DF-9D35-C9F5022FC67B}" destId="{813A02F5-EC5E-4559-80B9-53A8B32F45F1}" srcOrd="0" destOrd="0" presId="urn:microsoft.com/office/officeart/2008/layout/VerticalAccentList"/>
    <dgm:cxn modelId="{F702D6AB-3F21-49BD-AB6E-2DB9CF41E3B6}" srcId="{294FFF24-BF66-4873-8AC9-CB6851B8E38C}" destId="{A223AF4C-33A9-498B-81FC-D71FECCDDFBA}" srcOrd="0" destOrd="0" parTransId="{E782D512-A696-4D51-ACF6-509FCD5C1CB9}" sibTransId="{FF338259-074B-498E-B4C4-F997D915179E}"/>
    <dgm:cxn modelId="{2D82C70E-A75A-46B9-8FA1-C42B2A311C84}" type="presOf" srcId="{294FFF24-BF66-4873-8AC9-CB6851B8E38C}" destId="{1F2623AE-CC1C-4CBC-9B4C-D2F014CD1279}" srcOrd="0" destOrd="0" presId="urn:microsoft.com/office/officeart/2008/layout/VerticalAccentList"/>
    <dgm:cxn modelId="{48017966-8F58-4683-972E-322DF5060CA7}" type="presParOf" srcId="{813A02F5-EC5E-4559-80B9-53A8B32F45F1}" destId="{1FCB1FC8-72FC-47E5-B4D2-9FD83EEBF4FC}" srcOrd="0" destOrd="0" presId="urn:microsoft.com/office/officeart/2008/layout/VerticalAccentList"/>
    <dgm:cxn modelId="{3A7FBD4A-E972-4D1B-B7AE-294EC78F75C9}" type="presParOf" srcId="{1FCB1FC8-72FC-47E5-B4D2-9FD83EEBF4FC}" destId="{17EE5D0E-E155-42C9-9A86-3839098275EA}" srcOrd="0" destOrd="0" presId="urn:microsoft.com/office/officeart/2008/layout/VerticalAccentList"/>
    <dgm:cxn modelId="{C837658F-26BE-4C45-8DB4-2D79ACF3E755}" type="presParOf" srcId="{813A02F5-EC5E-4559-80B9-53A8B32F45F1}" destId="{3EBF39D8-DED8-4236-AB1D-8CA7B6A7E8A0}" srcOrd="1" destOrd="0" presId="urn:microsoft.com/office/officeart/2008/layout/VerticalAccentList"/>
    <dgm:cxn modelId="{F3FE56E6-2DB2-426F-884F-B4C28D8A8092}" type="presParOf" srcId="{3EBF39D8-DED8-4236-AB1D-8CA7B6A7E8A0}" destId="{9443088A-6EAF-4A04-96EC-758FFAF74A66}" srcOrd="0" destOrd="0" presId="urn:microsoft.com/office/officeart/2008/layout/VerticalAccentList"/>
    <dgm:cxn modelId="{2B831300-7AEE-44E9-B5EA-EBF24D1FAA99}" type="presParOf" srcId="{3EBF39D8-DED8-4236-AB1D-8CA7B6A7E8A0}" destId="{478C38D8-A710-4B2E-9CDE-6B65D525A7F2}" srcOrd="1" destOrd="0" presId="urn:microsoft.com/office/officeart/2008/layout/VerticalAccentList"/>
    <dgm:cxn modelId="{B187F1FE-439B-4D3D-B9D8-450836DD15C3}" type="presParOf" srcId="{3EBF39D8-DED8-4236-AB1D-8CA7B6A7E8A0}" destId="{BE95827F-5997-468B-8143-DE6EEB82663F}" srcOrd="2" destOrd="0" presId="urn:microsoft.com/office/officeart/2008/layout/VerticalAccentList"/>
    <dgm:cxn modelId="{2AA6875C-0E61-4EAC-B357-3BA4850516B3}" type="presParOf" srcId="{3EBF39D8-DED8-4236-AB1D-8CA7B6A7E8A0}" destId="{5D86FF33-0CE5-4984-8684-C54992D8A301}" srcOrd="3" destOrd="0" presId="urn:microsoft.com/office/officeart/2008/layout/VerticalAccentList"/>
    <dgm:cxn modelId="{55F9AB45-B173-48FC-98E5-B116D8BA8694}" type="presParOf" srcId="{3EBF39D8-DED8-4236-AB1D-8CA7B6A7E8A0}" destId="{745CB37A-706A-44E8-852E-888F2F5C8931}" srcOrd="4" destOrd="0" presId="urn:microsoft.com/office/officeart/2008/layout/VerticalAccentList"/>
    <dgm:cxn modelId="{7DC5D723-3E0A-44C7-A845-0DC5E6E956B2}" type="presParOf" srcId="{3EBF39D8-DED8-4236-AB1D-8CA7B6A7E8A0}" destId="{8355415C-D274-4D9D-961C-3A69F5D27D08}" srcOrd="5" destOrd="0" presId="urn:microsoft.com/office/officeart/2008/layout/VerticalAccentList"/>
    <dgm:cxn modelId="{62A162CB-9679-4183-B752-218A8C182E5C}" type="presParOf" srcId="{3EBF39D8-DED8-4236-AB1D-8CA7B6A7E8A0}" destId="{FF178E13-9056-463A-B85C-BFDD9AC8CDF5}" srcOrd="6" destOrd="0" presId="urn:microsoft.com/office/officeart/2008/layout/VerticalAccentList"/>
    <dgm:cxn modelId="{83E6DF7D-7E52-4794-929D-42453BA298A5}" type="presParOf" srcId="{3EBF39D8-DED8-4236-AB1D-8CA7B6A7E8A0}" destId="{4C5533CE-004A-4D54-88E8-9C26371BF1C5}" srcOrd="7" destOrd="0" presId="urn:microsoft.com/office/officeart/2008/layout/VerticalAccentList"/>
    <dgm:cxn modelId="{BB5524B4-3F24-43E4-AAAC-90C73FEE2CB2}" type="presParOf" srcId="{813A02F5-EC5E-4559-80B9-53A8B32F45F1}" destId="{2E048702-BE30-4F94-9CA6-08A30B827C91}" srcOrd="2" destOrd="0" presId="urn:microsoft.com/office/officeart/2008/layout/VerticalAccentList"/>
    <dgm:cxn modelId="{737F0B6D-935B-4CA1-81CD-CBEF005F6A6C}" type="presParOf" srcId="{813A02F5-EC5E-4559-80B9-53A8B32F45F1}" destId="{FEE5D8E6-110F-4128-8F49-EB18AD444EA8}" srcOrd="3" destOrd="0" presId="urn:microsoft.com/office/officeart/2008/layout/VerticalAccentList"/>
    <dgm:cxn modelId="{A3CB2CEC-E701-42F7-BDF2-741D75F974FC}" type="presParOf" srcId="{FEE5D8E6-110F-4128-8F49-EB18AD444EA8}" destId="{1F2623AE-CC1C-4CBC-9B4C-D2F014CD1279}" srcOrd="0" destOrd="0" presId="urn:microsoft.com/office/officeart/2008/layout/VerticalAccentList"/>
    <dgm:cxn modelId="{BA3EDF4B-FE2E-489C-8A23-F9716EFBA111}" type="presParOf" srcId="{813A02F5-EC5E-4559-80B9-53A8B32F45F1}" destId="{6CB0FAC3-A36B-41CF-B0FB-F3DC42F645AD}" srcOrd="4" destOrd="0" presId="urn:microsoft.com/office/officeart/2008/layout/VerticalAccentList"/>
    <dgm:cxn modelId="{477D8762-3C31-44DD-8EA8-15A0DCF77308}" type="presParOf" srcId="{6CB0FAC3-A36B-41CF-B0FB-F3DC42F645AD}" destId="{AA513C4D-2B2F-4031-ACF5-9E7E592D7CC1}" srcOrd="0" destOrd="0" presId="urn:microsoft.com/office/officeart/2008/layout/VerticalAccentList"/>
    <dgm:cxn modelId="{F1E4E815-5A53-4459-94F1-A88EE017C8E1}" type="presParOf" srcId="{6CB0FAC3-A36B-41CF-B0FB-F3DC42F645AD}" destId="{9DF7FA4D-A883-48C1-850D-71A1AA700527}" srcOrd="1" destOrd="0" presId="urn:microsoft.com/office/officeart/2008/layout/VerticalAccentList"/>
    <dgm:cxn modelId="{291A6FFC-DFEE-454F-A75A-8261223D58EE}" type="presParOf" srcId="{6CB0FAC3-A36B-41CF-B0FB-F3DC42F645AD}" destId="{23494080-B3C7-4F19-AB73-30E70CEC9397}" srcOrd="2" destOrd="0" presId="urn:microsoft.com/office/officeart/2008/layout/VerticalAccentList"/>
    <dgm:cxn modelId="{6B16256E-7BA7-40A3-A962-954D862B011D}" type="presParOf" srcId="{6CB0FAC3-A36B-41CF-B0FB-F3DC42F645AD}" destId="{ED1B448F-DFA4-484D-9738-3FB496D3FBB7}" srcOrd="3" destOrd="0" presId="urn:microsoft.com/office/officeart/2008/layout/VerticalAccentList"/>
    <dgm:cxn modelId="{C0564EA4-0D67-4130-B5B6-FB588A4A56E7}" type="presParOf" srcId="{6CB0FAC3-A36B-41CF-B0FB-F3DC42F645AD}" destId="{8A6E9738-5E74-4524-875F-76E4ABEC6D74}" srcOrd="4" destOrd="0" presId="urn:microsoft.com/office/officeart/2008/layout/VerticalAccentList"/>
    <dgm:cxn modelId="{06877E03-EFD5-4F8F-90FD-B5D9D8C9D693}" type="presParOf" srcId="{6CB0FAC3-A36B-41CF-B0FB-F3DC42F645AD}" destId="{BB4CBC68-2318-45F5-B217-979C16DDD919}" srcOrd="5" destOrd="0" presId="urn:microsoft.com/office/officeart/2008/layout/VerticalAccentList"/>
    <dgm:cxn modelId="{C5D4922E-AEB1-4680-9B16-F81FAAE47626}" type="presParOf" srcId="{6CB0FAC3-A36B-41CF-B0FB-F3DC42F645AD}" destId="{2ABF9B50-7560-481D-8569-28A6EDB22E15}" srcOrd="6" destOrd="0" presId="urn:microsoft.com/office/officeart/2008/layout/VerticalAccentList"/>
    <dgm:cxn modelId="{A45239EF-E0B1-4C79-870A-7AD488B8605F}" type="presParOf" srcId="{6CB0FAC3-A36B-41CF-B0FB-F3DC42F645AD}" destId="{B69038E0-3B5B-41E1-B07B-3D6F9CA944C6}" srcOrd="7" destOrd="0" presId="urn:microsoft.com/office/officeart/2008/layout/VerticalAccentList"/>
    <dgm:cxn modelId="{88D38CDE-D6BF-47C4-A98A-444BFC939A76}" type="presParOf" srcId="{813A02F5-EC5E-4559-80B9-53A8B32F45F1}" destId="{1D59D436-C3AE-4FEB-880C-37AA66AC7496}" srcOrd="5" destOrd="0" presId="urn:microsoft.com/office/officeart/2008/layout/VerticalAccentList"/>
    <dgm:cxn modelId="{DFC778A6-7243-4D86-9757-56DBAD2EEEE2}" type="presParOf" srcId="{813A02F5-EC5E-4559-80B9-53A8B32F45F1}" destId="{20581B17-6639-4388-80B4-21133BF228F1}" srcOrd="6" destOrd="0" presId="urn:microsoft.com/office/officeart/2008/layout/VerticalAccentList"/>
    <dgm:cxn modelId="{A9C97523-9B9F-46DC-BD53-734013407B28}" type="presParOf" srcId="{20581B17-6639-4388-80B4-21133BF228F1}" destId="{4215B083-7C6A-4DE9-B967-8FD3157C0470}" srcOrd="0" destOrd="0" presId="urn:microsoft.com/office/officeart/2008/layout/VerticalAccentList"/>
    <dgm:cxn modelId="{FAC12BF5-65AC-4F2C-B51C-B94AFBF9617A}" type="presParOf" srcId="{813A02F5-EC5E-4559-80B9-53A8B32F45F1}" destId="{79982B40-D54D-48BF-99C8-A426D8465179}" srcOrd="7" destOrd="0" presId="urn:microsoft.com/office/officeart/2008/layout/VerticalAccentList"/>
    <dgm:cxn modelId="{7B65C0DB-D1E2-45BE-AD05-1FF7B76069FF}" type="presParOf" srcId="{79982B40-D54D-48BF-99C8-A426D8465179}" destId="{7D7CB860-CD88-4888-B99F-8E2A44B7F6D2}" srcOrd="0" destOrd="0" presId="urn:microsoft.com/office/officeart/2008/layout/VerticalAccentList"/>
    <dgm:cxn modelId="{6C34E8E7-7F96-4B11-B937-EC2F1A35362B}" type="presParOf" srcId="{79982B40-D54D-48BF-99C8-A426D8465179}" destId="{AF9975F4-D89D-4C1B-AE12-F76FE95AD6FD}" srcOrd="1" destOrd="0" presId="urn:microsoft.com/office/officeart/2008/layout/VerticalAccentList"/>
    <dgm:cxn modelId="{DCD76809-44F2-4DE6-9CB7-42767EB1B630}" type="presParOf" srcId="{79982B40-D54D-48BF-99C8-A426D8465179}" destId="{13ECF3C6-D8B8-4F67-8AC1-97F602CB7DC8}" srcOrd="2" destOrd="0" presId="urn:microsoft.com/office/officeart/2008/layout/VerticalAccentList"/>
    <dgm:cxn modelId="{B85AF126-6288-4F48-BB4B-CBC0C9FD381D}" type="presParOf" srcId="{79982B40-D54D-48BF-99C8-A426D8465179}" destId="{21E8AC1A-0080-4BFC-9F29-1E7188D74C59}" srcOrd="3" destOrd="0" presId="urn:microsoft.com/office/officeart/2008/layout/VerticalAccentList"/>
    <dgm:cxn modelId="{E794C9CE-D94C-49F0-8EC8-65424D57DAC3}" type="presParOf" srcId="{79982B40-D54D-48BF-99C8-A426D8465179}" destId="{F5EA8D45-66BA-4719-9D61-EDD5A372C32B}" srcOrd="4" destOrd="0" presId="urn:microsoft.com/office/officeart/2008/layout/VerticalAccentList"/>
    <dgm:cxn modelId="{CF9608A6-125D-450F-891A-32D461C4EE40}" type="presParOf" srcId="{79982B40-D54D-48BF-99C8-A426D8465179}" destId="{11A398E2-6C61-45EB-A22B-1E5C8C7128B1}" srcOrd="5" destOrd="0" presId="urn:microsoft.com/office/officeart/2008/layout/VerticalAccentList"/>
    <dgm:cxn modelId="{7E7DA1BC-3167-4E54-8275-0AD5616E73E9}" type="presParOf" srcId="{79982B40-D54D-48BF-99C8-A426D8465179}" destId="{2179A74E-E6B0-415B-8AF8-E5019190CBC2}" srcOrd="6" destOrd="0" presId="urn:microsoft.com/office/officeart/2008/layout/VerticalAccentList"/>
    <dgm:cxn modelId="{BA70945A-9796-4766-8EC3-7F1432A15E20}" type="presParOf" srcId="{79982B40-D54D-48BF-99C8-A426D8465179}" destId="{82269B33-F8EA-4AF7-BC2B-D39BC6238AA3}"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4B07A-3D54-48C7-B758-D18C4045C56C}">
      <dsp:nvSpPr>
        <dsp:cNvPr id="0" name=""/>
        <dsp:cNvSpPr/>
      </dsp:nvSpPr>
      <dsp:spPr>
        <a:xfrm rot="16200000">
          <a:off x="471996" y="-471996"/>
          <a:ext cx="2104008"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i="1" kern="1200" dirty="0" smtClean="0">
              <a:latin typeface="Franklin Gothic Medium" pitchFamily="34" charset="0"/>
              <a:cs typeface="Times New Roman" pitchFamily="18" charset="0"/>
            </a:rPr>
            <a:t>Развитие творческого</a:t>
          </a:r>
        </a:p>
        <a:p>
          <a:pPr lvl="0" algn="ctr" defTabSz="889000">
            <a:lnSpc>
              <a:spcPct val="90000"/>
            </a:lnSpc>
            <a:spcBef>
              <a:spcPct val="0"/>
            </a:spcBef>
            <a:spcAft>
              <a:spcPct val="35000"/>
            </a:spcAft>
          </a:pPr>
          <a:r>
            <a:rPr lang="ru-RU" sz="2000" b="1" i="1" kern="1200" dirty="0" smtClean="0">
              <a:latin typeface="Franklin Gothic Medium" pitchFamily="34" charset="0"/>
              <a:cs typeface="Times New Roman" pitchFamily="18" charset="0"/>
            </a:rPr>
            <a:t>воображения и</a:t>
          </a:r>
        </a:p>
        <a:p>
          <a:pPr lvl="0" algn="ctr" defTabSz="889000">
            <a:lnSpc>
              <a:spcPct val="90000"/>
            </a:lnSpc>
            <a:spcBef>
              <a:spcPct val="0"/>
            </a:spcBef>
            <a:spcAft>
              <a:spcPct val="35000"/>
            </a:spcAft>
          </a:pPr>
          <a:r>
            <a:rPr lang="ru-RU" sz="2000" b="1" i="1" kern="1200" dirty="0" smtClean="0">
              <a:latin typeface="Franklin Gothic Medium" pitchFamily="34" charset="0"/>
              <a:cs typeface="Times New Roman" pitchFamily="18" charset="0"/>
            </a:rPr>
            <a:t>мышления</a:t>
          </a:r>
          <a:endParaRPr lang="ru-RU" sz="2000" b="1" i="1" kern="1200" dirty="0">
            <a:latin typeface="Franklin Gothic Medium" pitchFamily="34" charset="0"/>
            <a:cs typeface="Times New Roman" pitchFamily="18" charset="0"/>
          </a:endParaRPr>
        </a:p>
      </dsp:txBody>
      <dsp:txXfrm rot="5400000">
        <a:off x="-1" y="1"/>
        <a:ext cx="3048000" cy="1578006"/>
      </dsp:txXfrm>
    </dsp:sp>
    <dsp:sp modelId="{D9344969-07CE-4702-B1BC-DBB176DF313C}">
      <dsp:nvSpPr>
        <dsp:cNvPr id="0" name=""/>
        <dsp:cNvSpPr/>
      </dsp:nvSpPr>
      <dsp:spPr>
        <a:xfrm>
          <a:off x="3048000" y="0"/>
          <a:ext cx="3048000" cy="2104008"/>
        </a:xfrm>
        <a:prstGeom prst="round1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i="1" kern="1200" dirty="0" smtClean="0">
              <a:latin typeface="Franklin Gothic Medium" pitchFamily="34" charset="0"/>
            </a:rPr>
            <a:t>Обеспечение </a:t>
          </a:r>
        </a:p>
        <a:p>
          <a:pPr lvl="0" algn="ctr" defTabSz="889000">
            <a:lnSpc>
              <a:spcPct val="90000"/>
            </a:lnSpc>
            <a:spcBef>
              <a:spcPct val="0"/>
            </a:spcBef>
            <a:spcAft>
              <a:spcPct val="35000"/>
            </a:spcAft>
          </a:pPr>
          <a:r>
            <a:rPr lang="ru-RU" sz="2000" b="1" i="1" kern="1200" dirty="0" smtClean="0">
              <a:latin typeface="Franklin Gothic Medium" pitchFamily="34" charset="0"/>
            </a:rPr>
            <a:t>психологического благополучия и здоровья детей</a:t>
          </a:r>
          <a:endParaRPr lang="ru-RU" sz="2000" b="1" i="1" kern="1200" dirty="0">
            <a:latin typeface="Franklin Gothic Medium" pitchFamily="34" charset="0"/>
          </a:endParaRPr>
        </a:p>
      </dsp:txBody>
      <dsp:txXfrm>
        <a:off x="3048000" y="0"/>
        <a:ext cx="3048000" cy="1578006"/>
      </dsp:txXfrm>
    </dsp:sp>
    <dsp:sp modelId="{0566C36C-D04F-4566-B035-964650F0FFD1}">
      <dsp:nvSpPr>
        <dsp:cNvPr id="0" name=""/>
        <dsp:cNvSpPr/>
      </dsp:nvSpPr>
      <dsp:spPr>
        <a:xfrm rot="10800000">
          <a:off x="0" y="2104008"/>
          <a:ext cx="3048000" cy="2104008"/>
        </a:xfrm>
        <a:prstGeom prst="round1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i="1" kern="1200" dirty="0" smtClean="0">
              <a:latin typeface="Franklin Gothic Medium" pitchFamily="34" charset="0"/>
            </a:rPr>
            <a:t>Развитие коммуникативных навыков</a:t>
          </a:r>
          <a:endParaRPr lang="ru-RU" sz="2000" b="1" i="1" kern="1200" dirty="0">
            <a:latin typeface="Franklin Gothic Medium" pitchFamily="34" charset="0"/>
          </a:endParaRPr>
        </a:p>
      </dsp:txBody>
      <dsp:txXfrm rot="10800000">
        <a:off x="0" y="2630010"/>
        <a:ext cx="3048000" cy="1578006"/>
      </dsp:txXfrm>
    </dsp:sp>
    <dsp:sp modelId="{3571F90C-81A5-4B8B-99DA-0657AD3C0FE2}">
      <dsp:nvSpPr>
        <dsp:cNvPr id="0" name=""/>
        <dsp:cNvSpPr/>
      </dsp:nvSpPr>
      <dsp:spPr>
        <a:xfrm rot="5400000">
          <a:off x="3519996" y="1632012"/>
          <a:ext cx="2104008" cy="3048000"/>
        </a:xfrm>
        <a:prstGeom prst="round1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i="1" kern="1200" dirty="0" smtClean="0">
              <a:latin typeface="Franklin Gothic Medium" pitchFamily="34" charset="0"/>
            </a:rPr>
            <a:t>Развитие познавательных способностей</a:t>
          </a:r>
          <a:endParaRPr lang="ru-RU" sz="2000" b="1" i="1" kern="1200" dirty="0">
            <a:latin typeface="Franklin Gothic Medium" pitchFamily="34" charset="0"/>
          </a:endParaRPr>
        </a:p>
      </dsp:txBody>
      <dsp:txXfrm rot="-5400000">
        <a:off x="3048000" y="2630010"/>
        <a:ext cx="3048000" cy="1578006"/>
      </dsp:txXfrm>
    </dsp:sp>
    <dsp:sp modelId="{98364665-96CF-4812-96A3-6C43FE0A60BF}">
      <dsp:nvSpPr>
        <dsp:cNvPr id="0" name=""/>
        <dsp:cNvSpPr/>
      </dsp:nvSpPr>
      <dsp:spPr>
        <a:xfrm>
          <a:off x="2133600" y="1578006"/>
          <a:ext cx="1828800" cy="1052004"/>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ru-RU" sz="4000" kern="1200" dirty="0"/>
        </a:p>
      </dsp:txBody>
      <dsp:txXfrm>
        <a:off x="2184955" y="1629361"/>
        <a:ext cx="1726090" cy="949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16561-5EB8-40BA-8124-B9A9EE8118D2}">
      <dsp:nvSpPr>
        <dsp:cNvPr id="0" name=""/>
        <dsp:cNvSpPr/>
      </dsp:nvSpPr>
      <dsp:spPr>
        <a:xfrm>
          <a:off x="0" y="0"/>
          <a:ext cx="6768752" cy="14893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i="1" kern="1200" dirty="0" smtClean="0">
              <a:latin typeface="Franklin Gothic Medium" pitchFamily="34" charset="0"/>
            </a:rPr>
            <a:t>Дети</a:t>
          </a:r>
          <a:endParaRPr lang="ru-RU" sz="1800" b="1" i="1" kern="1200" dirty="0">
            <a:latin typeface="Franklin Gothic Medium" pitchFamily="34" charset="0"/>
          </a:endParaRPr>
        </a:p>
        <a:p>
          <a:pPr marL="114300" lvl="1" indent="-114300" algn="l" defTabSz="622300">
            <a:lnSpc>
              <a:spcPct val="90000"/>
            </a:lnSpc>
            <a:spcBef>
              <a:spcPct val="0"/>
            </a:spcBef>
            <a:spcAft>
              <a:spcPct val="15000"/>
            </a:spcAft>
            <a:buChar char="••"/>
          </a:pPr>
          <a:r>
            <a:rPr lang="ru-RU" sz="1400" b="1" i="1" kern="1200" dirty="0" smtClean="0">
              <a:latin typeface="Franklin Gothic Medium" pitchFamily="34" charset="0"/>
            </a:rPr>
            <a:t>активное участие в проектной деятельности, выставках, праздниках, презентациях, общественно-полезном труде, создании мини-музеев.</a:t>
          </a:r>
          <a:endParaRPr lang="ru-RU" sz="1400" b="1" i="1" kern="1200" dirty="0">
            <a:latin typeface="Franklin Gothic Medium" pitchFamily="34" charset="0"/>
          </a:endParaRPr>
        </a:p>
        <a:p>
          <a:pPr marL="114300" lvl="1" indent="-114300" algn="l" defTabSz="622300">
            <a:lnSpc>
              <a:spcPct val="90000"/>
            </a:lnSpc>
            <a:spcBef>
              <a:spcPct val="0"/>
            </a:spcBef>
            <a:spcAft>
              <a:spcPct val="15000"/>
            </a:spcAft>
            <a:buChar char="••"/>
          </a:pPr>
          <a:endParaRPr lang="ru-RU" sz="1400" kern="1200" dirty="0"/>
        </a:p>
      </dsp:txBody>
      <dsp:txXfrm>
        <a:off x="1502685" y="0"/>
        <a:ext cx="5266066" cy="1489349"/>
      </dsp:txXfrm>
    </dsp:sp>
    <dsp:sp modelId="{4C2B95C8-E40A-4493-BC40-9F182691F8FC}">
      <dsp:nvSpPr>
        <dsp:cNvPr id="0" name=""/>
        <dsp:cNvSpPr/>
      </dsp:nvSpPr>
      <dsp:spPr>
        <a:xfrm>
          <a:off x="148934" y="148934"/>
          <a:ext cx="1353750" cy="119147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B640C-3317-43DF-97EA-86768C877B07}">
      <dsp:nvSpPr>
        <dsp:cNvPr id="0" name=""/>
        <dsp:cNvSpPr/>
      </dsp:nvSpPr>
      <dsp:spPr>
        <a:xfrm>
          <a:off x="0" y="1638284"/>
          <a:ext cx="6768752" cy="1489349"/>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i="1" kern="1200" dirty="0" smtClean="0">
              <a:latin typeface="Franklin Gothic Medium" pitchFamily="34" charset="0"/>
            </a:rPr>
            <a:t>Родители</a:t>
          </a:r>
          <a:endParaRPr lang="ru-RU" sz="1800" b="1" i="1" kern="1200" dirty="0">
            <a:latin typeface="Franklin Gothic Medium" pitchFamily="34" charset="0"/>
          </a:endParaRPr>
        </a:p>
        <a:p>
          <a:pPr marL="114300" lvl="1" indent="-114300" algn="l" defTabSz="622300">
            <a:lnSpc>
              <a:spcPct val="90000"/>
            </a:lnSpc>
            <a:spcBef>
              <a:spcPct val="0"/>
            </a:spcBef>
            <a:spcAft>
              <a:spcPct val="15000"/>
            </a:spcAft>
            <a:buChar char="••"/>
          </a:pPr>
          <a:r>
            <a:rPr lang="ru-RU" sz="1400" b="1" i="1" kern="1200" dirty="0" smtClean="0">
              <a:latin typeface="Franklin Gothic Medium" pitchFamily="34" charset="0"/>
            </a:rPr>
            <a:t>анкетирование, родительские собрания, консультации;</a:t>
          </a:r>
          <a:endParaRPr lang="ru-RU" sz="1400" b="1" i="1" kern="1200" dirty="0">
            <a:latin typeface="Franklin Gothic Medium" pitchFamily="34" charset="0"/>
          </a:endParaRPr>
        </a:p>
        <a:p>
          <a:pPr marL="114300" lvl="1" indent="-114300" algn="l" defTabSz="622300">
            <a:lnSpc>
              <a:spcPct val="90000"/>
            </a:lnSpc>
            <a:spcBef>
              <a:spcPct val="0"/>
            </a:spcBef>
            <a:spcAft>
              <a:spcPct val="15000"/>
            </a:spcAft>
            <a:buChar char="••"/>
          </a:pPr>
          <a:r>
            <a:rPr lang="ru-RU" sz="1400" b="1" i="1" kern="1200" dirty="0" smtClean="0">
              <a:latin typeface="Franklin Gothic Medium" pitchFamily="34" charset="0"/>
            </a:rPr>
            <a:t>участие в проектной деятельности</a:t>
          </a:r>
          <a:endParaRPr lang="ru-RU" sz="1400" b="1" i="1" kern="1200" dirty="0">
            <a:latin typeface="Franklin Gothic Medium" pitchFamily="34" charset="0"/>
          </a:endParaRPr>
        </a:p>
        <a:p>
          <a:pPr marL="114300" lvl="1" indent="-114300" algn="l" defTabSz="622300">
            <a:lnSpc>
              <a:spcPct val="90000"/>
            </a:lnSpc>
            <a:spcBef>
              <a:spcPct val="0"/>
            </a:spcBef>
            <a:spcAft>
              <a:spcPct val="15000"/>
            </a:spcAft>
            <a:buChar char="••"/>
          </a:pPr>
          <a:endParaRPr lang="ru-RU" sz="1400" b="1" i="1" kern="1200" dirty="0">
            <a:latin typeface="Franklin Gothic Medium" pitchFamily="34" charset="0"/>
          </a:endParaRPr>
        </a:p>
      </dsp:txBody>
      <dsp:txXfrm>
        <a:off x="1502685" y="1638284"/>
        <a:ext cx="5266066" cy="1489349"/>
      </dsp:txXfrm>
    </dsp:sp>
    <dsp:sp modelId="{C12DBE46-5107-45C8-BC57-7CEC14048237}">
      <dsp:nvSpPr>
        <dsp:cNvPr id="0" name=""/>
        <dsp:cNvSpPr/>
      </dsp:nvSpPr>
      <dsp:spPr>
        <a:xfrm>
          <a:off x="148934" y="1787219"/>
          <a:ext cx="1353750" cy="11914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72B90-E923-4FE1-812A-C45BFCB074D7}">
      <dsp:nvSpPr>
        <dsp:cNvPr id="0" name=""/>
        <dsp:cNvSpPr/>
      </dsp:nvSpPr>
      <dsp:spPr>
        <a:xfrm>
          <a:off x="0" y="3276569"/>
          <a:ext cx="6768752" cy="148934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i="1" kern="1200" dirty="0" smtClean="0">
              <a:latin typeface="Franklin Gothic Medium" pitchFamily="34" charset="0"/>
            </a:rPr>
            <a:t>Педагоги и социальные партнеры</a:t>
          </a:r>
          <a:endParaRPr lang="ru-RU" sz="1800" b="1" i="1" kern="1200" dirty="0">
            <a:latin typeface="Franklin Gothic Medium" pitchFamily="34" charset="0"/>
          </a:endParaRPr>
        </a:p>
        <a:p>
          <a:pPr marL="114300" lvl="1" indent="-114300" algn="l" defTabSz="622300">
            <a:lnSpc>
              <a:spcPct val="90000"/>
            </a:lnSpc>
            <a:spcBef>
              <a:spcPct val="0"/>
            </a:spcBef>
            <a:spcAft>
              <a:spcPct val="15000"/>
            </a:spcAft>
            <a:buChar char="••"/>
          </a:pPr>
          <a:r>
            <a:rPr lang="ru-RU" sz="1400" b="1" i="1" kern="1200" dirty="0" smtClean="0">
              <a:latin typeface="Franklin Gothic Medium" pitchFamily="34" charset="0"/>
            </a:rPr>
            <a:t>советы педагогов, круглые столы, консультации, семинары-практикумы</a:t>
          </a:r>
          <a:endParaRPr lang="ru-RU" sz="1400" b="1" i="1" kern="1200" dirty="0">
            <a:latin typeface="Franklin Gothic Medium" pitchFamily="34" charset="0"/>
          </a:endParaRPr>
        </a:p>
        <a:p>
          <a:pPr marL="114300" lvl="1" indent="-114300" algn="l" defTabSz="622300">
            <a:lnSpc>
              <a:spcPct val="90000"/>
            </a:lnSpc>
            <a:spcBef>
              <a:spcPct val="0"/>
            </a:spcBef>
            <a:spcAft>
              <a:spcPct val="15000"/>
            </a:spcAft>
            <a:buChar char="••"/>
          </a:pPr>
          <a:r>
            <a:rPr lang="ru-RU" sz="1400" b="1" i="1" kern="1200" dirty="0" smtClean="0">
              <a:latin typeface="Franklin Gothic Medium" pitchFamily="34" charset="0"/>
            </a:rPr>
            <a:t>внутренний уровень организации совместных выставок, бесед, уроков доброты, экскурсий, включенных в проекты ДОУ.</a:t>
          </a:r>
          <a:endParaRPr lang="ru-RU" sz="1400" b="1" i="1" kern="1200" dirty="0">
            <a:latin typeface="Franklin Gothic Medium" pitchFamily="34" charset="0"/>
          </a:endParaRPr>
        </a:p>
      </dsp:txBody>
      <dsp:txXfrm>
        <a:off x="1502685" y="3276569"/>
        <a:ext cx="5266066" cy="1489349"/>
      </dsp:txXfrm>
    </dsp:sp>
    <dsp:sp modelId="{02AF677C-3918-4352-9824-9E85FAED2B80}">
      <dsp:nvSpPr>
        <dsp:cNvPr id="0" name=""/>
        <dsp:cNvSpPr/>
      </dsp:nvSpPr>
      <dsp:spPr>
        <a:xfrm>
          <a:off x="148934" y="3425504"/>
          <a:ext cx="1353750" cy="11914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3270265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3592834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3390960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A149-C446-470A-A9A8-D3119285D6B4}"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EB8AD00-D0D7-4D53-9F14-F040509F13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27339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4FB03D-DA94-473D-A35C-1F0E733E0B10}"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A672956-D60C-4518-9D14-FF70D97985E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39150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473F4F-07E8-4354-B950-5078F3D02D5C}"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83DCC8-5B34-490B-838C-D81E25502CD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82487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704621F-913A-4D65-B56E-7B105911565B}"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5FB956F-7C97-4B02-9693-1C0A0B6C473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4814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4F12F5-F6A5-4BFE-8D49-8AA25F1EFD7C}"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621A532-D929-4C91-B5ED-A519832C701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62314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0D1AE3-B9D1-4517-AB5D-2CCDD9A0F000}"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1B9625E3-002D-4C28-96E5-DB967615A88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71741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AA2F3-FD00-4497-8C4C-95AC861A1920}"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30BD752-9011-4739-8B14-7A09A3461AE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51948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585EEE-8BEF-4DB1-8431-643C95C96ADE}"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241F674-5013-4D03-86D8-D463E0BD9062}"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1893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526651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23AB7B-B811-4A9D-954F-4164D0FEF899}"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13F9154-59C3-4591-A609-27E0A517F0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49343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AACC42-7DE8-4039-8D22-5B129C6CCCFE}"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B445A3-2194-4C38-A2E4-25BE666E7CA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80365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8F6EF-7867-44FC-AD47-98ABA721E827}"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677481-A5C4-4842-B85A-3747285FFB0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19548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Рисунок 6" descr="post-279854-1298288370.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500938" y="-4286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7" descr="post-279854-1298288370.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214313"/>
            <a:ext cx="235743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8" descr="97e6b01896c7.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rot="20340000">
            <a:off x="-628650" y="-349250"/>
            <a:ext cx="333057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412724E7-6455-45AA-897E-1D5360F3B8E7}" type="datetimeFigureOut">
              <a:rPr lang="ru-RU">
                <a:solidFill>
                  <a:prstClr val="black">
                    <a:tint val="75000"/>
                  </a:prstClr>
                </a:solidFill>
              </a:rPr>
              <a:pPr>
                <a:defRPr/>
              </a:pPr>
              <a:t>11.05.2023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6E79ADE-9A98-47FD-B663-98F4858CA6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92998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FD5B4E-C70C-47BA-BF9E-096D2B41BB77}" type="datetimeFigureOut">
              <a:rPr lang="ru-RU">
                <a:solidFill>
                  <a:prstClr val="black">
                    <a:tint val="75000"/>
                  </a:prstClr>
                </a:solidFill>
              </a:rPr>
              <a:pPr>
                <a:defRPr/>
              </a:pPr>
              <a:t>11.05.2023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18E0A08-1817-407B-89BC-A0448DDC3B5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689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4C5543C-4802-436F-BE68-0413A5CE13A8}" type="datetimeFigureOut">
              <a:rPr lang="ru-RU">
                <a:solidFill>
                  <a:prstClr val="black">
                    <a:tint val="75000"/>
                  </a:prstClr>
                </a:solidFill>
              </a:rPr>
              <a:pPr>
                <a:defRPr/>
              </a:pPr>
              <a:t>11.05.2023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89BF39-19F5-4AA5-A8E1-47F613E5842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01436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48EDB5B-D705-4618-BA66-F60127565095}" type="datetimeFigureOut">
              <a:rPr lang="ru-RU">
                <a:solidFill>
                  <a:prstClr val="black">
                    <a:tint val="75000"/>
                  </a:prstClr>
                </a:solidFill>
              </a:rPr>
              <a:pPr>
                <a:defRPr/>
              </a:pPr>
              <a:t>11.05.2023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559BA0-94D9-44E2-B56C-9960159D245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97173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63AAFF8-8687-4301-8425-2DEB0AC228AB}" type="datetimeFigureOut">
              <a:rPr lang="ru-RU">
                <a:solidFill>
                  <a:prstClr val="black">
                    <a:tint val="75000"/>
                  </a:prstClr>
                </a:solidFill>
              </a:rPr>
              <a:pPr>
                <a:defRPr/>
              </a:pPr>
              <a:t>11.05.2023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C7352D4-42B9-4AC6-A29C-CAC7E24A567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9495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9C216F6-3720-4161-9806-14F5EC8FCA72}" type="datetimeFigureOut">
              <a:rPr lang="ru-RU">
                <a:solidFill>
                  <a:prstClr val="black">
                    <a:tint val="75000"/>
                  </a:prstClr>
                </a:solidFill>
              </a:rPr>
              <a:pPr>
                <a:defRPr/>
              </a:pPr>
              <a:t>11.05.2023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8F450AF2-E1BA-4C36-969B-659A0F065E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4925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327860B-A341-473E-8266-8BFF5C4EF5A6}" type="datetimeFigureOut">
              <a:rPr lang="ru-RU">
                <a:solidFill>
                  <a:prstClr val="black">
                    <a:tint val="75000"/>
                  </a:prstClr>
                </a:solidFill>
              </a:rPr>
              <a:pPr>
                <a:defRPr/>
              </a:pPr>
              <a:t>11.05.2023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FBC7797-1912-468D-9273-95BE35B08B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37250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632036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999757-B7B8-4E98-B60D-CFE7FD3BB1F5}" type="datetimeFigureOut">
              <a:rPr lang="ru-RU">
                <a:solidFill>
                  <a:prstClr val="black">
                    <a:tint val="75000"/>
                  </a:prstClr>
                </a:solidFill>
              </a:rPr>
              <a:pPr>
                <a:defRPr/>
              </a:pPr>
              <a:t>11.05.2023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6B031B2-C704-4DC3-A589-A72F06CC5B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0341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3B9EC4-0CE9-42C9-96C2-600B30CF8280}" type="datetimeFigureOut">
              <a:rPr lang="ru-RU">
                <a:solidFill>
                  <a:prstClr val="black">
                    <a:tint val="75000"/>
                  </a:prstClr>
                </a:solidFill>
              </a:rPr>
              <a:pPr>
                <a:defRPr/>
              </a:pPr>
              <a:t>11.05.2023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E715E90-E4E8-4F54-9294-913B5541A7D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68231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FE5771-AA5A-4617-A2F5-68DEA846F0DE}" type="datetimeFigureOut">
              <a:rPr lang="ru-RU">
                <a:solidFill>
                  <a:prstClr val="black">
                    <a:tint val="75000"/>
                  </a:prstClr>
                </a:solidFill>
              </a:rPr>
              <a:pPr>
                <a:defRPr/>
              </a:pPr>
              <a:t>11.05.2023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E3120E-6B01-4C3F-AA49-F0C9D980FE0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15458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36F6E4-8EF4-43C3-9AB7-CB766D347EDF}" type="datetimeFigureOut">
              <a:rPr lang="ru-RU">
                <a:solidFill>
                  <a:prstClr val="black">
                    <a:tint val="75000"/>
                  </a:prstClr>
                </a:solidFill>
              </a:rPr>
              <a:pPr>
                <a:defRPr/>
              </a:pPr>
              <a:t>11.05.2023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5A2398F-D3D4-4C6D-A23F-5B6ED04C6A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5943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3D0DE3-25B5-4F1D-8080-A78B19C1F4EA}"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125109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3D0DE3-25B5-4F1D-8080-A78B19C1F4EA}" type="datetimeFigureOut">
              <a:rPr lang="ru-RU" smtClean="0"/>
              <a:t>11.05.2023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2402830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3D0DE3-25B5-4F1D-8080-A78B19C1F4EA}" type="datetimeFigureOut">
              <a:rPr lang="ru-RU" smtClean="0"/>
              <a:t>11.05.2023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278108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3D0DE3-25B5-4F1D-8080-A78B19C1F4EA}" type="datetimeFigureOut">
              <a:rPr lang="ru-RU" smtClean="0"/>
              <a:t>11.05.2023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38297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3D0DE3-25B5-4F1D-8080-A78B19C1F4EA}"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1925556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3D0DE3-25B5-4F1D-8080-A78B19C1F4EA}"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9CBE30-36EC-4A94-AE31-19D88671E3A3}" type="slidenum">
              <a:rPr lang="ru-RU" smtClean="0"/>
              <a:t>‹#›</a:t>
            </a:fld>
            <a:endParaRPr lang="ru-RU"/>
          </a:p>
        </p:txBody>
      </p:sp>
    </p:spTree>
    <p:extLst>
      <p:ext uri="{BB962C8B-B14F-4D97-AF65-F5344CB8AC3E}">
        <p14:creationId xmlns:p14="http://schemas.microsoft.com/office/powerpoint/2010/main" val="2463456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0DE3-25B5-4F1D-8080-A78B19C1F4EA}" type="datetimeFigureOut">
              <a:rPr lang="ru-RU" smtClean="0"/>
              <a:t>11.05.2023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CBE30-36EC-4A94-AE31-19D88671E3A3}" type="slidenum">
              <a:rPr lang="ru-RU" smtClean="0"/>
              <a:t>‹#›</a:t>
            </a:fld>
            <a:endParaRPr lang="ru-RU"/>
          </a:p>
        </p:txBody>
      </p:sp>
    </p:spTree>
    <p:extLst>
      <p:ext uri="{BB962C8B-B14F-4D97-AF65-F5344CB8AC3E}">
        <p14:creationId xmlns:p14="http://schemas.microsoft.com/office/powerpoint/2010/main" val="7414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0C1C5C-8AE9-482A-B02C-EA48B71BC0EB}" type="datetimeFigureOut">
              <a:rPr lang="ru-RU">
                <a:solidFill>
                  <a:prstClr val="black">
                    <a:tint val="75000"/>
                  </a:prstClr>
                </a:solidFill>
              </a:rPr>
              <a:pPr>
                <a:defRPr/>
              </a:pPr>
              <a:t>11.05.2023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E4C69-63E0-41B8-BCA7-064F6FA1C91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283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D88DCC7-A4A2-49F7-92F6-53712C9FAF7F}" type="datetimeFigureOut">
              <a:rPr lang="ru-RU">
                <a:solidFill>
                  <a:prstClr val="black">
                    <a:tint val="75000"/>
                  </a:prstClr>
                </a:solidFill>
              </a:rPr>
              <a:pPr>
                <a:defRPr/>
              </a:pPr>
              <a:t>11.05.2023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DA4D7C-D0C5-49FF-BA49-77E312BE75A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95957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rot="183360">
            <a:off x="2179479" y="1874126"/>
            <a:ext cx="6553200" cy="1918460"/>
          </a:xfrm>
        </p:spPr>
        <p:txBody>
          <a:bodyPr/>
          <a:lstStyle/>
          <a:p>
            <a:pPr eaLnBrk="1" hangingPunct="1"/>
            <a:r>
              <a:rPr lang="ru-RU" altLang="ru-RU" sz="3600" b="1" i="1" dirty="0" smtClean="0">
                <a:solidFill>
                  <a:srgbClr val="C00000"/>
                </a:solidFill>
              </a:rPr>
              <a:t/>
            </a:r>
            <a:br>
              <a:rPr lang="ru-RU" altLang="ru-RU" sz="3600" b="1" i="1" dirty="0" smtClean="0">
                <a:solidFill>
                  <a:srgbClr val="C00000"/>
                </a:solidFill>
              </a:rPr>
            </a:br>
            <a:r>
              <a:rPr lang="ru-RU" altLang="ru-RU" sz="3600" b="1" i="1" dirty="0" smtClean="0">
                <a:solidFill>
                  <a:srgbClr val="C00000"/>
                </a:solidFill>
              </a:rPr>
              <a:t>«</a:t>
            </a:r>
            <a:r>
              <a:rPr lang="ru-RU" altLang="ru-RU" sz="4000" b="1" i="1" dirty="0" smtClean="0">
                <a:solidFill>
                  <a:srgbClr val="C00000"/>
                </a:solidFill>
                <a:latin typeface="Monotype Corsiva" pitchFamily="66" charset="0"/>
              </a:rPr>
              <a:t>Организация проектной деятельности в группе , для детей с ТНР»</a:t>
            </a:r>
          </a:p>
        </p:txBody>
      </p:sp>
      <p:sp>
        <p:nvSpPr>
          <p:cNvPr id="5" name="Заголовок 1"/>
          <p:cNvSpPr txBox="1">
            <a:spLocks/>
          </p:cNvSpPr>
          <p:nvPr/>
        </p:nvSpPr>
        <p:spPr bwMode="auto">
          <a:xfrm rot="183360">
            <a:off x="2153990" y="4652373"/>
            <a:ext cx="5408276" cy="12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altLang="ru-RU" sz="2000" b="1" i="1" dirty="0" smtClean="0">
                <a:solidFill>
                  <a:srgbClr val="C00000"/>
                </a:solidFill>
                <a:latin typeface="+mn-lt"/>
              </a:rPr>
              <a:t>Подготовили:    Фомичева Л.Н.</a:t>
            </a:r>
          </a:p>
          <a:p>
            <a:pPr eaLnBrk="1" hangingPunct="1"/>
            <a:r>
              <a:rPr lang="ru-RU" altLang="ru-RU" sz="2000" b="1" i="1" dirty="0" smtClean="0">
                <a:solidFill>
                  <a:srgbClr val="C00000"/>
                </a:solidFill>
                <a:latin typeface="+mn-lt"/>
              </a:rPr>
              <a:t>                                 </a:t>
            </a:r>
            <a:r>
              <a:rPr lang="ru-RU" altLang="ru-RU" sz="2000" b="1" i="1" dirty="0" err="1" smtClean="0">
                <a:solidFill>
                  <a:srgbClr val="C00000"/>
                </a:solidFill>
                <a:latin typeface="+mn-lt"/>
              </a:rPr>
              <a:t>Ахметшина</a:t>
            </a:r>
            <a:r>
              <a:rPr lang="ru-RU" altLang="ru-RU" sz="2000" b="1" i="1" dirty="0" smtClean="0">
                <a:solidFill>
                  <a:srgbClr val="C00000"/>
                </a:solidFill>
                <a:latin typeface="+mn-lt"/>
              </a:rPr>
              <a:t> Г.Р.</a:t>
            </a:r>
            <a:endParaRPr lang="ru-RU" altLang="ru-RU" sz="1800" b="1" i="1" dirty="0" smtClean="0">
              <a:solidFill>
                <a:srgbClr val="C00000"/>
              </a:solidFill>
              <a:latin typeface="+mn-lt"/>
            </a:endParaRPr>
          </a:p>
        </p:txBody>
      </p:sp>
      <p:sp>
        <p:nvSpPr>
          <p:cNvPr id="4" name="Прямоугольник 3"/>
          <p:cNvSpPr/>
          <p:nvPr/>
        </p:nvSpPr>
        <p:spPr>
          <a:xfrm rot="150343">
            <a:off x="1743878" y="1281919"/>
            <a:ext cx="7398568" cy="461665"/>
          </a:xfrm>
          <a:prstGeom prst="rect">
            <a:avLst/>
          </a:prstGeom>
        </p:spPr>
        <p:txBody>
          <a:bodyPr wrap="square">
            <a:spAutoFit/>
          </a:bodyPr>
          <a:lstStyle/>
          <a:p>
            <a:pPr algn="ctr"/>
            <a:r>
              <a:rPr lang="ru-RU" sz="1200" b="1" dirty="0">
                <a:solidFill>
                  <a:srgbClr val="C00000"/>
                </a:solidFill>
                <a:latin typeface="Franklin Gothic Medium" pitchFamily="34" charset="0"/>
              </a:rPr>
              <a:t>МУНИЦИПАЛЬНОЕ  БЮДЖЕТНОЕ  ДОШКОЛЬНОЕ  ОБРАЗОВАТЕЛЬНОЕ </a:t>
            </a:r>
          </a:p>
          <a:p>
            <a:pPr algn="ctr"/>
            <a:r>
              <a:rPr lang="ru-RU" sz="1200" b="1" dirty="0">
                <a:solidFill>
                  <a:srgbClr val="C00000"/>
                </a:solidFill>
                <a:latin typeface="Franklin Gothic Medium" pitchFamily="34" charset="0"/>
              </a:rPr>
              <a:t>УЧРЕЖДЕНИЕ  </a:t>
            </a:r>
            <a:r>
              <a:rPr lang="ru-RU" sz="1200" b="1" dirty="0" smtClean="0">
                <a:solidFill>
                  <a:srgbClr val="C00000"/>
                </a:solidFill>
                <a:latin typeface="Franklin Gothic Medium" pitchFamily="34" charset="0"/>
              </a:rPr>
              <a:t>«ДЕТСКИЙ  САД №87  </a:t>
            </a:r>
            <a:r>
              <a:rPr lang="ru-RU" sz="1200" b="1" dirty="0">
                <a:solidFill>
                  <a:srgbClr val="C00000"/>
                </a:solidFill>
                <a:latin typeface="Franklin Gothic Medium" pitchFamily="34" charset="0"/>
              </a:rPr>
              <a:t>КОМБИНИРОВАННОГО  ВИДА </a:t>
            </a:r>
            <a:r>
              <a:rPr lang="ru-RU" sz="1200" b="1" dirty="0" smtClean="0">
                <a:solidFill>
                  <a:srgbClr val="C00000"/>
                </a:solidFill>
                <a:latin typeface="Franklin Gothic Medium" pitchFamily="34" charset="0"/>
              </a:rPr>
              <a:t>«</a:t>
            </a:r>
            <a:endParaRPr lang="ru-RU" sz="1200" b="1" dirty="0">
              <a:solidFill>
                <a:srgbClr val="C00000"/>
              </a:solidFill>
              <a:latin typeface="Franklin Gothic Medium" pitchFamily="34" charset="0"/>
            </a:endParaRPr>
          </a:p>
        </p:txBody>
      </p:sp>
    </p:spTree>
    <p:extLst>
      <p:ext uri="{BB962C8B-B14F-4D97-AF65-F5344CB8AC3E}">
        <p14:creationId xmlns:p14="http://schemas.microsoft.com/office/powerpoint/2010/main" val="3596908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8415"/>
            <a:ext cx="9144000" cy="6858000"/>
          </a:xfrm>
          <a:prstGeom prst="rect">
            <a:avLst/>
          </a:prstGeom>
          <a:noFill/>
          <a:ln w="9525">
            <a:noFill/>
            <a:miter lim="800000"/>
            <a:headEnd/>
            <a:tailEnd/>
          </a:ln>
        </p:spPr>
      </p:pic>
      <p:sp>
        <p:nvSpPr>
          <p:cNvPr id="5" name="Прямоугольник 4"/>
          <p:cNvSpPr/>
          <p:nvPr/>
        </p:nvSpPr>
        <p:spPr>
          <a:xfrm>
            <a:off x="1087907" y="220336"/>
            <a:ext cx="5767926" cy="461665"/>
          </a:xfrm>
          <a:prstGeom prst="rect">
            <a:avLst/>
          </a:prstGeom>
          <a:noFill/>
        </p:spPr>
        <p:txBody>
          <a:bodyPr wrap="none" lIns="91440" tIns="45720" rIns="91440" bIns="45720">
            <a:spAutoFit/>
          </a:bodyPr>
          <a:lstStyle/>
          <a:p>
            <a:pPr algn="ctr"/>
            <a:r>
              <a:rPr lang="ru-RU" sz="24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Этапы разработки проекта:</a:t>
            </a:r>
            <a:endParaRPr lang="ru-RU" sz="24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
        <p:nvSpPr>
          <p:cNvPr id="4" name="Прямоугольник 3"/>
          <p:cNvSpPr/>
          <p:nvPr/>
        </p:nvSpPr>
        <p:spPr>
          <a:xfrm>
            <a:off x="1619672" y="1412776"/>
            <a:ext cx="517764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smtClean="0">
                <a:solidFill>
                  <a:srgbClr val="FF0000"/>
                </a:solidFill>
                <a:latin typeface="Arial Black" pitchFamily="34" charset="0"/>
              </a:rPr>
              <a:t>Организационный</a:t>
            </a:r>
            <a:endParaRPr lang="ru-RU" sz="2400" dirty="0">
              <a:solidFill>
                <a:srgbClr val="FF0000"/>
              </a:solidFill>
              <a:latin typeface="Arial Black" pitchFamily="34" charset="0"/>
            </a:endParaRPr>
          </a:p>
        </p:txBody>
      </p:sp>
      <p:sp>
        <p:nvSpPr>
          <p:cNvPr id="7" name="Блок-схема: сохраненные данные 6"/>
          <p:cNvSpPr/>
          <p:nvPr/>
        </p:nvSpPr>
        <p:spPr>
          <a:xfrm rot="16200000">
            <a:off x="917594" y="1538790"/>
            <a:ext cx="1044116" cy="792088"/>
          </a:xfrm>
          <a:prstGeom prst="flowChartOnlineStorage">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ru-RU" sz="3200" dirty="0" smtClean="0">
                <a:solidFill>
                  <a:srgbClr val="FF0000"/>
                </a:solidFill>
                <a:latin typeface="Arial Black" pitchFamily="34" charset="0"/>
              </a:rPr>
              <a:t>1</a:t>
            </a:r>
            <a:endParaRPr lang="ru-RU" sz="3200" dirty="0">
              <a:solidFill>
                <a:srgbClr val="FF0000"/>
              </a:solidFill>
              <a:latin typeface="Arial Black" pitchFamily="34" charset="0"/>
            </a:endParaRPr>
          </a:p>
        </p:txBody>
      </p:sp>
      <p:sp>
        <p:nvSpPr>
          <p:cNvPr id="15" name="Прямоугольник 14"/>
          <p:cNvSpPr/>
          <p:nvPr/>
        </p:nvSpPr>
        <p:spPr>
          <a:xfrm>
            <a:off x="1619672" y="3893827"/>
            <a:ext cx="517764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smtClean="0">
                <a:solidFill>
                  <a:srgbClr val="FF0000"/>
                </a:solidFill>
                <a:latin typeface="Arial Black" pitchFamily="34" charset="0"/>
              </a:rPr>
              <a:t>Реализация проекта</a:t>
            </a:r>
            <a:endParaRPr lang="ru-RU" sz="2400" dirty="0">
              <a:solidFill>
                <a:srgbClr val="FF0000"/>
              </a:solidFill>
              <a:latin typeface="Arial Black" pitchFamily="34" charset="0"/>
            </a:endParaRPr>
          </a:p>
        </p:txBody>
      </p:sp>
      <p:sp>
        <p:nvSpPr>
          <p:cNvPr id="16" name="Прямоугольник 15"/>
          <p:cNvSpPr/>
          <p:nvPr/>
        </p:nvSpPr>
        <p:spPr>
          <a:xfrm>
            <a:off x="1625677" y="2652683"/>
            <a:ext cx="517764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smtClean="0">
                <a:solidFill>
                  <a:srgbClr val="FF0000"/>
                </a:solidFill>
                <a:latin typeface="Arial Black" pitchFamily="34" charset="0"/>
              </a:rPr>
              <a:t>Планирование проекта</a:t>
            </a:r>
            <a:endParaRPr lang="ru-RU" sz="2400" dirty="0">
              <a:solidFill>
                <a:srgbClr val="FF0000"/>
              </a:solidFill>
              <a:latin typeface="Arial Black" pitchFamily="34" charset="0"/>
            </a:endParaRPr>
          </a:p>
        </p:txBody>
      </p:sp>
      <p:sp>
        <p:nvSpPr>
          <p:cNvPr id="17" name="Прямоугольник 16"/>
          <p:cNvSpPr/>
          <p:nvPr/>
        </p:nvSpPr>
        <p:spPr>
          <a:xfrm>
            <a:off x="1619672" y="5118929"/>
            <a:ext cx="517764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smtClean="0">
                <a:solidFill>
                  <a:srgbClr val="FF0000"/>
                </a:solidFill>
                <a:latin typeface="Arial Black" pitchFamily="34" charset="0"/>
              </a:rPr>
              <a:t>Презентация проекта</a:t>
            </a:r>
            <a:endParaRPr lang="ru-RU" sz="2400" dirty="0">
              <a:solidFill>
                <a:srgbClr val="FF0000"/>
              </a:solidFill>
              <a:latin typeface="Arial Black" pitchFamily="34" charset="0"/>
            </a:endParaRPr>
          </a:p>
        </p:txBody>
      </p:sp>
      <p:sp>
        <p:nvSpPr>
          <p:cNvPr id="11" name="Блок-схема: сохраненные данные 10"/>
          <p:cNvSpPr/>
          <p:nvPr/>
        </p:nvSpPr>
        <p:spPr>
          <a:xfrm rot="16200000">
            <a:off x="917593" y="2829121"/>
            <a:ext cx="1044116" cy="792088"/>
          </a:xfrm>
          <a:prstGeom prst="flowChartOnlineStorage">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ru-RU" sz="3200" dirty="0" smtClean="0">
                <a:solidFill>
                  <a:srgbClr val="FF0000"/>
                </a:solidFill>
                <a:latin typeface="Arial Black" pitchFamily="34" charset="0"/>
              </a:rPr>
              <a:t>2</a:t>
            </a:r>
            <a:endParaRPr lang="ru-RU" sz="3200" dirty="0">
              <a:solidFill>
                <a:srgbClr val="FF0000"/>
              </a:solidFill>
              <a:latin typeface="Arial Black" pitchFamily="34" charset="0"/>
            </a:endParaRPr>
          </a:p>
        </p:txBody>
      </p:sp>
      <p:sp>
        <p:nvSpPr>
          <p:cNvPr id="12" name="Блок-схема: сохраненные данные 11"/>
          <p:cNvSpPr/>
          <p:nvPr/>
        </p:nvSpPr>
        <p:spPr>
          <a:xfrm rot="16200000">
            <a:off x="924491" y="4019841"/>
            <a:ext cx="1044116" cy="792088"/>
          </a:xfrm>
          <a:prstGeom prst="flowChartOnlineStorage">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ru-RU" sz="3200" dirty="0" smtClean="0">
                <a:solidFill>
                  <a:srgbClr val="FF0000"/>
                </a:solidFill>
                <a:latin typeface="Arial Black" pitchFamily="34" charset="0"/>
              </a:rPr>
              <a:t>3</a:t>
            </a:r>
            <a:endParaRPr lang="ru-RU" sz="3200" dirty="0">
              <a:solidFill>
                <a:srgbClr val="FF0000"/>
              </a:solidFill>
              <a:latin typeface="Arial Black" pitchFamily="34" charset="0"/>
            </a:endParaRPr>
          </a:p>
        </p:txBody>
      </p:sp>
      <p:sp>
        <p:nvSpPr>
          <p:cNvPr id="13" name="Блок-схема: сохраненные данные 12"/>
          <p:cNvSpPr/>
          <p:nvPr/>
        </p:nvSpPr>
        <p:spPr>
          <a:xfrm rot="16200000">
            <a:off x="959096" y="5283206"/>
            <a:ext cx="1044116" cy="792088"/>
          </a:xfrm>
          <a:prstGeom prst="flowChartOnlineStorage">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ru-RU" sz="3200" dirty="0" smtClean="0">
                <a:solidFill>
                  <a:srgbClr val="FF0000"/>
                </a:solidFill>
                <a:latin typeface="Arial Black" pitchFamily="34" charset="0"/>
              </a:rPr>
              <a:t>4</a:t>
            </a:r>
            <a:endParaRPr lang="ru-RU" sz="3200" dirty="0">
              <a:solidFill>
                <a:srgbClr val="FF0000"/>
              </a:solidFill>
              <a:latin typeface="Arial Black" pitchFamily="34" charset="0"/>
            </a:endParaRPr>
          </a:p>
        </p:txBody>
      </p:sp>
      <p:sp>
        <p:nvSpPr>
          <p:cNvPr id="8" name="Стрелка вниз 7"/>
          <p:cNvSpPr/>
          <p:nvPr/>
        </p:nvSpPr>
        <p:spPr>
          <a:xfrm>
            <a:off x="3785917" y="746018"/>
            <a:ext cx="428580" cy="586759"/>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1567344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2119884"/>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Организационный</a:t>
            </a:r>
          </a:p>
          <a:p>
            <a:pPr algn="ctr"/>
            <a:r>
              <a:rPr lang="ru-RU" dirty="0" smtClean="0">
                <a:solidFill>
                  <a:srgbClr val="FF0000"/>
                </a:solidFill>
                <a:latin typeface="Arial Black" pitchFamily="34" charset="0"/>
              </a:rPr>
              <a:t>этап.</a:t>
            </a:r>
          </a:p>
          <a:p>
            <a:pPr algn="ctr"/>
            <a:r>
              <a:rPr lang="ru-RU" dirty="0" err="1" smtClean="0">
                <a:solidFill>
                  <a:srgbClr val="FF0000"/>
                </a:solidFill>
                <a:latin typeface="Arial Black" pitchFamily="34" charset="0"/>
              </a:rPr>
              <a:t>Целепологание</a:t>
            </a:r>
            <a:endParaRPr lang="ru-RU" dirty="0">
              <a:solidFill>
                <a:srgbClr val="FF0000"/>
              </a:solidFill>
              <a:latin typeface="Arial Black" pitchFamily="34" charset="0"/>
            </a:endParaRPr>
          </a:p>
        </p:txBody>
      </p:sp>
      <p:sp>
        <p:nvSpPr>
          <p:cNvPr id="11" name="Блок-схема: документ 10"/>
          <p:cNvSpPr/>
          <p:nvPr/>
        </p:nvSpPr>
        <p:spPr>
          <a:xfrm>
            <a:off x="4889318" y="2543690"/>
            <a:ext cx="4105350" cy="3826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Arial" pitchFamily="34" charset="0"/>
              <a:buChar char="•"/>
            </a:pPr>
            <a:r>
              <a:rPr lang="ru-RU" sz="2000" dirty="0" smtClean="0">
                <a:latin typeface="Franklin Gothic Medium" pitchFamily="34" charset="0"/>
              </a:rPr>
              <a:t>Педагог помогает выбрать ребенку наиболее актуальную и посильную для него задачу на определенный отрезок времени</a:t>
            </a:r>
            <a:endParaRPr lang="ru-RU" sz="2000" dirty="0">
              <a:latin typeface="Franklin Gothic Medium" pitchFamily="34" charset="0"/>
            </a:endParaRPr>
          </a:p>
        </p:txBody>
      </p:sp>
      <p:sp>
        <p:nvSpPr>
          <p:cNvPr id="13" name="Стрелка углом вверх 12"/>
          <p:cNvSpPr/>
          <p:nvPr/>
        </p:nvSpPr>
        <p:spPr>
          <a:xfrm rot="5400000">
            <a:off x="2195736" y="4221088"/>
            <a:ext cx="1440160" cy="144016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Прямоугольник 13"/>
          <p:cNvSpPr/>
          <p:nvPr/>
        </p:nvSpPr>
        <p:spPr>
          <a:xfrm>
            <a:off x="1732283" y="220336"/>
            <a:ext cx="5240537"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Работа над проектом</a:t>
            </a:r>
            <a:endParaRPr lang="ru-RU"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Tree>
    <p:extLst>
      <p:ext uri="{BB962C8B-B14F-4D97-AF65-F5344CB8AC3E}">
        <p14:creationId xmlns:p14="http://schemas.microsoft.com/office/powerpoint/2010/main" val="120921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 y="1908214"/>
            <a:ext cx="8976507" cy="954107"/>
          </a:xfrm>
          <a:prstGeom prst="rect">
            <a:avLst/>
          </a:prstGeom>
        </p:spPr>
        <p:txBody>
          <a:bodyPr wrap="square">
            <a:spAutoFit/>
          </a:bodyPr>
          <a:lstStyle/>
          <a:p>
            <a:pPr algn="ctr"/>
            <a:r>
              <a:rPr lang="ru-RU" sz="2800" b="1" dirty="0" smtClean="0">
                <a:solidFill>
                  <a:srgbClr val="00B0F0"/>
                </a:solidFill>
                <a:latin typeface="Monotype Corsiva" pitchFamily="66" charset="0"/>
              </a:rPr>
              <a:t>Эффективный способ разработки исследовательских </a:t>
            </a:r>
          </a:p>
          <a:p>
            <a:pPr algn="ctr"/>
            <a:r>
              <a:rPr lang="ru-RU" sz="2800" b="1" dirty="0" smtClean="0">
                <a:solidFill>
                  <a:srgbClr val="00B0F0"/>
                </a:solidFill>
                <a:latin typeface="Monotype Corsiva" pitchFamily="66" charset="0"/>
              </a:rPr>
              <a:t>и информационных проектов</a:t>
            </a:r>
            <a:endParaRPr lang="ru-RU" sz="2800" b="1" dirty="0">
              <a:solidFill>
                <a:srgbClr val="00B0F0"/>
              </a:solidFill>
              <a:latin typeface="Monotype Corsiva" pitchFamily="66" charset="0"/>
            </a:endParaRPr>
          </a:p>
        </p:txBody>
      </p:sp>
      <p:sp>
        <p:nvSpPr>
          <p:cNvPr id="9" name="Прямоугольник 8"/>
          <p:cNvSpPr/>
          <p:nvPr/>
        </p:nvSpPr>
        <p:spPr>
          <a:xfrm>
            <a:off x="1475656" y="2711305"/>
            <a:ext cx="6408711" cy="523220"/>
          </a:xfrm>
          <a:prstGeom prst="rect">
            <a:avLst/>
          </a:prstGeom>
        </p:spPr>
        <p:txBody>
          <a:bodyPr wrap="square">
            <a:spAutoFit/>
          </a:bodyPr>
          <a:lstStyle/>
          <a:p>
            <a:pPr algn="ctr"/>
            <a:r>
              <a:rPr lang="ru-RU" sz="2800" b="1" i="1" u="sng" dirty="0" smtClean="0">
                <a:solidFill>
                  <a:srgbClr val="FF0000"/>
                </a:solidFill>
                <a:latin typeface="Franklin Gothic Medium" pitchFamily="34" charset="0"/>
              </a:rPr>
              <a:t>«Модель трех вопросов»</a:t>
            </a:r>
          </a:p>
        </p:txBody>
      </p:sp>
      <p:graphicFrame>
        <p:nvGraphicFramePr>
          <p:cNvPr id="12" name="Схема 11"/>
          <p:cNvGraphicFramePr/>
          <p:nvPr>
            <p:extLst>
              <p:ext uri="{D42A27DB-BD31-4B8C-83A1-F6EECF244321}">
                <p14:modId xmlns:p14="http://schemas.microsoft.com/office/powerpoint/2010/main" val="1521419381"/>
              </p:ext>
            </p:extLst>
          </p:nvPr>
        </p:nvGraphicFramePr>
        <p:xfrm>
          <a:off x="1454579" y="3126803"/>
          <a:ext cx="6067345" cy="364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129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9809"/>
            <a:ext cx="9144000" cy="6858000"/>
          </a:xfrm>
          <a:prstGeom prst="rect">
            <a:avLst/>
          </a:prstGeom>
          <a:noFill/>
          <a:ln w="9525">
            <a:noFill/>
            <a:miter lim="800000"/>
            <a:headEnd/>
            <a:tailEnd/>
          </a:ln>
        </p:spPr>
      </p:pic>
      <p:sp>
        <p:nvSpPr>
          <p:cNvPr id="10" name="Прямоугольник 9"/>
          <p:cNvSpPr/>
          <p:nvPr/>
        </p:nvSpPr>
        <p:spPr>
          <a:xfrm>
            <a:off x="1475656" y="1886513"/>
            <a:ext cx="6408711" cy="830997"/>
          </a:xfrm>
          <a:prstGeom prst="rect">
            <a:avLst/>
          </a:prstGeom>
        </p:spPr>
        <p:txBody>
          <a:bodyPr wrap="square">
            <a:spAutoFit/>
          </a:bodyPr>
          <a:lstStyle/>
          <a:p>
            <a:pPr algn="ctr"/>
            <a:r>
              <a:rPr lang="ru-RU" sz="2400" b="1" i="1" dirty="0" smtClean="0">
                <a:solidFill>
                  <a:srgbClr val="FF0000"/>
                </a:solidFill>
                <a:latin typeface="Franklin Gothic Medium" pitchFamily="34" charset="0"/>
              </a:rPr>
              <a:t>«Модель трех вопросов» на примере проекта «Ягоды»</a:t>
            </a:r>
          </a:p>
        </p:txBody>
      </p:sp>
      <p:sp>
        <p:nvSpPr>
          <p:cNvPr id="11" name="Прямоугольник 10"/>
          <p:cNvSpPr/>
          <p:nvPr/>
        </p:nvSpPr>
        <p:spPr>
          <a:xfrm>
            <a:off x="605065" y="3049859"/>
            <a:ext cx="191590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ru-RU" sz="2000" dirty="0">
                <a:latin typeface="Franklin Gothic Medium" pitchFamily="34" charset="0"/>
              </a:rPr>
              <a:t>Что мы знаем?</a:t>
            </a:r>
          </a:p>
        </p:txBody>
      </p:sp>
      <p:sp>
        <p:nvSpPr>
          <p:cNvPr id="13" name="TextBox 12"/>
          <p:cNvSpPr txBox="1"/>
          <p:nvPr/>
        </p:nvSpPr>
        <p:spPr>
          <a:xfrm>
            <a:off x="739428" y="3663492"/>
            <a:ext cx="1647182"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ru-RU" dirty="0" smtClean="0"/>
              <a:t>Ягоды бывают </a:t>
            </a:r>
          </a:p>
          <a:p>
            <a:r>
              <a:rPr lang="ru-RU" dirty="0" smtClean="0"/>
              <a:t>разного цвета.</a:t>
            </a:r>
            <a:endParaRPr lang="ru-RU" dirty="0"/>
          </a:p>
        </p:txBody>
      </p:sp>
      <p:sp>
        <p:nvSpPr>
          <p:cNvPr id="14" name="TextBox 13"/>
          <p:cNvSpPr txBox="1"/>
          <p:nvPr/>
        </p:nvSpPr>
        <p:spPr>
          <a:xfrm>
            <a:off x="434193" y="4581128"/>
            <a:ext cx="2424703"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ru-RU" dirty="0" smtClean="0"/>
              <a:t>Из ягод варят варенье.</a:t>
            </a:r>
            <a:endParaRPr lang="ru-RU" dirty="0"/>
          </a:p>
        </p:txBody>
      </p:sp>
      <p:sp>
        <p:nvSpPr>
          <p:cNvPr id="15" name="TextBox 14"/>
          <p:cNvSpPr txBox="1"/>
          <p:nvPr/>
        </p:nvSpPr>
        <p:spPr>
          <a:xfrm>
            <a:off x="418163" y="5402414"/>
            <a:ext cx="2522230"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Ягоды бывают </a:t>
            </a:r>
          </a:p>
          <a:p>
            <a:pPr algn="ctr"/>
            <a:r>
              <a:rPr lang="ru-RU" dirty="0" smtClean="0"/>
              <a:t>съедобные и ядовитые.</a:t>
            </a:r>
            <a:endParaRPr lang="ru-RU" dirty="0"/>
          </a:p>
        </p:txBody>
      </p:sp>
      <p:sp>
        <p:nvSpPr>
          <p:cNvPr id="16" name="Прямоугольник 15"/>
          <p:cNvSpPr/>
          <p:nvPr/>
        </p:nvSpPr>
        <p:spPr>
          <a:xfrm>
            <a:off x="3239840" y="3049859"/>
            <a:ext cx="266431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ru-RU" sz="2000" dirty="0" smtClean="0">
                <a:latin typeface="Franklin Gothic Medium" pitchFamily="34" charset="0"/>
              </a:rPr>
              <a:t>Что мы хотим узнать?</a:t>
            </a:r>
            <a:endParaRPr lang="ru-RU" sz="2000" dirty="0">
              <a:latin typeface="Franklin Gothic Medium" pitchFamily="34" charset="0"/>
            </a:endParaRPr>
          </a:p>
        </p:txBody>
      </p:sp>
      <p:sp>
        <p:nvSpPr>
          <p:cNvPr id="17" name="Прямоугольник 16"/>
          <p:cNvSpPr/>
          <p:nvPr/>
        </p:nvSpPr>
        <p:spPr>
          <a:xfrm>
            <a:off x="6423751" y="3051718"/>
            <a:ext cx="247952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ru-RU" sz="2000" dirty="0" smtClean="0">
                <a:latin typeface="Franklin Gothic Medium" pitchFamily="34" charset="0"/>
              </a:rPr>
              <a:t>Как узнать об этом?</a:t>
            </a:r>
            <a:endParaRPr lang="ru-RU" sz="2000" dirty="0">
              <a:latin typeface="Franklin Gothic Medium" pitchFamily="34" charset="0"/>
            </a:endParaRPr>
          </a:p>
        </p:txBody>
      </p:sp>
      <p:sp>
        <p:nvSpPr>
          <p:cNvPr id="18" name="TextBox 17"/>
          <p:cNvSpPr txBox="1"/>
          <p:nvPr/>
        </p:nvSpPr>
        <p:spPr>
          <a:xfrm>
            <a:off x="3723164" y="4571139"/>
            <a:ext cx="191174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ru-RU" dirty="0" smtClean="0"/>
              <a:t>Где растут ягоды?</a:t>
            </a:r>
            <a:endParaRPr lang="ru-RU" dirty="0"/>
          </a:p>
        </p:txBody>
      </p:sp>
      <p:sp>
        <p:nvSpPr>
          <p:cNvPr id="19" name="TextBox 18"/>
          <p:cNvSpPr txBox="1"/>
          <p:nvPr/>
        </p:nvSpPr>
        <p:spPr>
          <a:xfrm>
            <a:off x="3693426" y="3663491"/>
            <a:ext cx="1973169"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Какая ягода самая</a:t>
            </a:r>
          </a:p>
          <a:p>
            <a:pPr algn="ctr"/>
            <a:r>
              <a:rPr lang="ru-RU" dirty="0" smtClean="0"/>
              <a:t>большая?</a:t>
            </a:r>
          </a:p>
        </p:txBody>
      </p:sp>
      <p:sp>
        <p:nvSpPr>
          <p:cNvPr id="20" name="TextBox 19"/>
          <p:cNvSpPr txBox="1"/>
          <p:nvPr/>
        </p:nvSpPr>
        <p:spPr>
          <a:xfrm>
            <a:off x="3450090" y="5404950"/>
            <a:ext cx="2459841"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Чем мы можем быстро</a:t>
            </a:r>
          </a:p>
          <a:p>
            <a:pPr algn="ctr"/>
            <a:r>
              <a:rPr lang="ru-RU" dirty="0" smtClean="0"/>
              <a:t>собрать ягоды?</a:t>
            </a:r>
            <a:endParaRPr lang="ru-RU" dirty="0"/>
          </a:p>
        </p:txBody>
      </p:sp>
      <p:sp>
        <p:nvSpPr>
          <p:cNvPr id="21" name="TextBox 20"/>
          <p:cNvSpPr txBox="1"/>
          <p:nvPr/>
        </p:nvSpPr>
        <p:spPr>
          <a:xfrm>
            <a:off x="6249275" y="5425436"/>
            <a:ext cx="279050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Прочитать энциклопедию.</a:t>
            </a:r>
            <a:endParaRPr lang="ru-RU" dirty="0"/>
          </a:p>
        </p:txBody>
      </p:sp>
      <p:sp>
        <p:nvSpPr>
          <p:cNvPr id="22" name="TextBox 21"/>
          <p:cNvSpPr txBox="1"/>
          <p:nvPr/>
        </p:nvSpPr>
        <p:spPr>
          <a:xfrm>
            <a:off x="6233512" y="4581128"/>
            <a:ext cx="286001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Посмотреть по телевизору.</a:t>
            </a:r>
            <a:endParaRPr lang="ru-RU" dirty="0"/>
          </a:p>
        </p:txBody>
      </p:sp>
      <p:sp>
        <p:nvSpPr>
          <p:cNvPr id="23" name="TextBox 22"/>
          <p:cNvSpPr txBox="1"/>
          <p:nvPr/>
        </p:nvSpPr>
        <p:spPr>
          <a:xfrm>
            <a:off x="6552473" y="3651375"/>
            <a:ext cx="2222083"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dirty="0" smtClean="0"/>
              <a:t>Спросить у бабушки.</a:t>
            </a:r>
            <a:endParaRPr lang="ru-RU" dirty="0"/>
          </a:p>
        </p:txBody>
      </p:sp>
    </p:spTree>
    <p:extLst>
      <p:ext uri="{BB962C8B-B14F-4D97-AF65-F5344CB8AC3E}">
        <p14:creationId xmlns:p14="http://schemas.microsoft.com/office/powerpoint/2010/main" val="3625505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133399" y="-19618"/>
            <a:ext cx="9144000" cy="6877618"/>
          </a:xfrm>
          <a:prstGeom prst="rect">
            <a:avLst/>
          </a:prstGeom>
          <a:noFill/>
          <a:ln w="9525">
            <a:noFill/>
            <a:miter lim="800000"/>
            <a:headEnd/>
            <a:tailEnd/>
          </a:ln>
        </p:spPr>
      </p:pic>
      <p:sp>
        <p:nvSpPr>
          <p:cNvPr id="4" name="Прямоугольник 3"/>
          <p:cNvSpPr/>
          <p:nvPr/>
        </p:nvSpPr>
        <p:spPr>
          <a:xfrm>
            <a:off x="4139952" y="116632"/>
            <a:ext cx="2366353" cy="830997"/>
          </a:xfrm>
          <a:prstGeom prst="rect">
            <a:avLst/>
          </a:prstGeom>
        </p:spPr>
        <p:txBody>
          <a:bodyPr wrap="none">
            <a:spAutoFit/>
          </a:bodyPr>
          <a:lstStyle/>
          <a:p>
            <a:r>
              <a:rPr lang="ru-RU" sz="4800" b="1" i="1" u="sng" dirty="0" smtClean="0">
                <a:solidFill>
                  <a:srgbClr val="FF0000"/>
                </a:solidFill>
                <a:latin typeface="Franklin Gothic Medium" pitchFamily="34" charset="0"/>
              </a:rPr>
              <a:t>ВАЖНО!</a:t>
            </a:r>
            <a:endParaRPr lang="ru-RU" sz="4800" b="1" i="1" u="sng" dirty="0">
              <a:solidFill>
                <a:srgbClr val="FF0000"/>
              </a:solidFill>
              <a:latin typeface="Franklin Gothic Medium" pitchFamily="34" charset="0"/>
            </a:endParaRPr>
          </a:p>
        </p:txBody>
      </p:sp>
      <p:sp>
        <p:nvSpPr>
          <p:cNvPr id="19" name="TextBox 18"/>
          <p:cNvSpPr txBox="1"/>
          <p:nvPr/>
        </p:nvSpPr>
        <p:spPr>
          <a:xfrm>
            <a:off x="2481891" y="945031"/>
            <a:ext cx="6804248" cy="563231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ru-RU" sz="1800" b="0" i="0" u="sng" strike="noStrike" kern="0" cap="none" spc="0" normalizeH="0" baseline="0" noProof="0" dirty="0">
                <a:ln>
                  <a:noFill/>
                </a:ln>
                <a:solidFill>
                  <a:sysClr val="windowText" lastClr="000000"/>
                </a:solidFill>
                <a:effectLst/>
                <a:uLnTx/>
                <a:uFillTx/>
              </a:rPr>
              <a:t> </a:t>
            </a:r>
            <a:r>
              <a:rPr kumimoji="0" lang="ru-RU" sz="2000" i="0" u="sng" strike="noStrike" kern="0" cap="none" spc="0" normalizeH="0" baseline="0" noProof="0" dirty="0">
                <a:ln>
                  <a:noFill/>
                </a:ln>
                <a:effectLst/>
                <a:uLnTx/>
                <a:uFillTx/>
                <a:latin typeface="Franklin Gothic Medium" pitchFamily="34" charset="0"/>
              </a:rPr>
              <a:t>В младшем возрасте </a:t>
            </a:r>
            <a:r>
              <a:rPr kumimoji="0" lang="ru-RU" sz="2000" i="0" u="none" strike="noStrike" kern="0" cap="none" spc="0" normalizeH="0" baseline="0" noProof="0" dirty="0">
                <a:ln>
                  <a:noFill/>
                </a:ln>
                <a:effectLst/>
                <a:uLnTx/>
                <a:uFillTx/>
                <a:latin typeface="Franklin Gothic Medium" pitchFamily="34" charset="0"/>
              </a:rPr>
              <a:t>тему проекта предлагают взрослые.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i="0" u="none" strike="noStrike" kern="0" cap="none" spc="0" normalizeH="0" baseline="0" noProof="0" dirty="0">
              <a:ln>
                <a:noFill/>
              </a:ln>
              <a:effectLst/>
              <a:uLnTx/>
              <a:uFillTx/>
              <a:latin typeface="Franklin Gothic Medium" pitchFamily="34" charset="0"/>
            </a:endParaRP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ru-RU" sz="2000" i="0" u="none" strike="noStrike" kern="0" cap="none" spc="0" normalizeH="0" baseline="0" noProof="0" dirty="0" smtClean="0">
                <a:ln>
                  <a:noFill/>
                </a:ln>
                <a:effectLst/>
                <a:uLnTx/>
                <a:uFillTx/>
                <a:latin typeface="Franklin Gothic Medium" pitchFamily="34" charset="0"/>
              </a:rPr>
              <a:t> </a:t>
            </a:r>
            <a:r>
              <a:rPr kumimoji="0" lang="ru-RU" sz="2000" i="0" u="sng" strike="noStrike" kern="0" cap="none" spc="0" normalizeH="0" baseline="0" noProof="0" dirty="0">
                <a:ln>
                  <a:noFill/>
                </a:ln>
                <a:effectLst/>
                <a:uLnTx/>
                <a:uFillTx/>
                <a:latin typeface="Franklin Gothic Medium" pitchFamily="34" charset="0"/>
              </a:rPr>
              <a:t>В средней группе </a:t>
            </a:r>
            <a:r>
              <a:rPr kumimoji="0" lang="ru-RU" sz="2000" i="0" u="none" strike="noStrike" kern="0" cap="none" spc="0" normalizeH="0" baseline="0" noProof="0" dirty="0">
                <a:ln>
                  <a:noFill/>
                </a:ln>
                <a:effectLst/>
                <a:uLnTx/>
                <a:uFillTx/>
                <a:latin typeface="Franklin Gothic Medium" pitchFamily="34" charset="0"/>
              </a:rPr>
              <a:t>тема проекта инициируется как взрослыми так и детьми. Если тему проекта инициирует взрослый, то к началу воспитатели подбирают соответствующую возрасту детей мотивацию (это могут быть иллюстрации, книги, предметы по теме, истории, сюрпризные моменты).</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i="0" u="none" strike="noStrike" kern="0" cap="none" spc="0" normalizeH="0" baseline="0" noProof="0" dirty="0">
              <a:ln>
                <a:noFill/>
              </a:ln>
              <a:effectLst/>
              <a:uLnTx/>
              <a:uFillTx/>
              <a:latin typeface="Franklin Gothic Medium" pitchFamily="34" charset="0"/>
            </a:endParaRP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ru-RU" sz="2000" i="0" u="none" strike="noStrike" kern="0" cap="none" spc="0" normalizeH="0" baseline="0" noProof="0" dirty="0">
                <a:ln>
                  <a:noFill/>
                </a:ln>
                <a:effectLst/>
                <a:uLnTx/>
                <a:uFillTx/>
                <a:latin typeface="Franklin Gothic Medium" pitchFamily="34" charset="0"/>
              </a:rPr>
              <a:t>   </a:t>
            </a:r>
            <a:r>
              <a:rPr kumimoji="0" lang="ru-RU" sz="2000" i="0" u="sng" strike="noStrike" kern="0" cap="none" spc="0" normalizeH="0" baseline="0" noProof="0" dirty="0">
                <a:ln>
                  <a:noFill/>
                </a:ln>
                <a:effectLst/>
                <a:uLnTx/>
                <a:uFillTx/>
                <a:latin typeface="Franklin Gothic Medium" pitchFamily="34" charset="0"/>
              </a:rPr>
              <a:t>В старшем возрасте </a:t>
            </a:r>
            <a:r>
              <a:rPr kumimoji="0" lang="ru-RU" sz="2000" i="0" u="none" strike="noStrike" kern="0" cap="none" spc="0" normalizeH="0" baseline="0" noProof="0" dirty="0">
                <a:ln>
                  <a:noFill/>
                </a:ln>
                <a:effectLst/>
                <a:uLnTx/>
                <a:uFillTx/>
                <a:latin typeface="Franklin Gothic Medium" pitchFamily="34" charset="0"/>
              </a:rPr>
              <a:t>тема проекта инициируется детьми, а воспитатель ведёт опрос (“Какую тему для обсуждения вы предлагаете?”. “Кого ещё интересует тема, предложенная Леной?”. “Сколько детей выбрали эту тему?”. </a:t>
            </a:r>
            <a:r>
              <a:rPr kumimoji="0" lang="ru-RU" sz="2000" i="0" u="none" strike="noStrike" kern="0" cap="none" spc="0" normalizeH="0" baseline="0" noProof="0" dirty="0" smtClean="0">
                <a:ln>
                  <a:noFill/>
                </a:ln>
                <a:effectLst/>
                <a:uLnTx/>
                <a:uFillTx/>
                <a:latin typeface="Franklin Gothic Medium" pitchFamily="34" charset="0"/>
              </a:rPr>
              <a:t>“</a:t>
            </a:r>
            <a:r>
              <a:rPr kumimoji="0" lang="ru-RU" sz="2000" i="0" u="none" strike="noStrike" kern="0" cap="none" spc="0" normalizeH="0" baseline="0" noProof="0" dirty="0">
                <a:ln>
                  <a:noFill/>
                </a:ln>
                <a:effectLst/>
                <a:uLnTx/>
                <a:uFillTx/>
                <a:latin typeface="Franklin Gothic Medium" pitchFamily="34" charset="0"/>
              </a:rPr>
              <a:t>А сколько детей интересуется темой, которую выбрал Игорь?” </a:t>
            </a:r>
            <a:r>
              <a:rPr kumimoji="0" lang="ru-RU" sz="2000" i="0" u="none" strike="noStrike" kern="0" cap="none" spc="0" normalizeH="0" baseline="0" noProof="0" dirty="0" smtClean="0">
                <a:ln>
                  <a:noFill/>
                </a:ln>
                <a:effectLst/>
                <a:uLnTx/>
                <a:uFillTx/>
                <a:latin typeface="Franklin Gothic Medium" pitchFamily="34" charset="0"/>
              </a:rPr>
              <a:t>“</a:t>
            </a:r>
            <a:r>
              <a:rPr kumimoji="0" lang="ru-RU" sz="2000" i="0" u="none" strike="noStrike" kern="0" cap="none" spc="0" normalizeH="0" baseline="0" noProof="0" dirty="0">
                <a:ln>
                  <a:noFill/>
                </a:ln>
                <a:effectLst/>
                <a:uLnTx/>
                <a:uFillTx/>
                <a:latin typeface="Franklin Gothic Medium" pitchFamily="34" charset="0"/>
              </a:rPr>
              <a:t>Какую тему выбрало большинство детей?”) -  детям даётся право принять самостоятельное решение в выборе темы проекта.</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i="0" u="none" strike="noStrike" kern="0" cap="none" spc="0" normalizeH="0" baseline="0" noProof="0" dirty="0">
              <a:ln>
                <a:noFill/>
              </a:ln>
              <a:solidFill>
                <a:srgbClr val="9BBB59">
                  <a:lumMod val="50000"/>
                </a:srgbClr>
              </a:solidFill>
              <a:effectLst/>
              <a:uLnTx/>
              <a:uFillTx/>
              <a:latin typeface="Franklin Gothic Medium" pitchFamily="34" charset="0"/>
            </a:endParaRPr>
          </a:p>
        </p:txBody>
      </p:sp>
    </p:spTree>
    <p:extLst>
      <p:ext uri="{BB962C8B-B14F-4D97-AF65-F5344CB8AC3E}">
        <p14:creationId xmlns:p14="http://schemas.microsoft.com/office/powerpoint/2010/main" val="333659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32226" y="0"/>
            <a:ext cx="9144000" cy="6858000"/>
          </a:xfrm>
          <a:prstGeom prst="rect">
            <a:avLst/>
          </a:prstGeom>
          <a:noFill/>
          <a:ln w="9525">
            <a:noFill/>
            <a:miter lim="800000"/>
            <a:headEnd/>
            <a:tailEnd/>
          </a:ln>
        </p:spPr>
      </p:pic>
      <p:sp>
        <p:nvSpPr>
          <p:cNvPr id="10" name="Блок-схема: документ 9"/>
          <p:cNvSpPr/>
          <p:nvPr/>
        </p:nvSpPr>
        <p:spPr>
          <a:xfrm>
            <a:off x="179512" y="2119884"/>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Планирование проекта.</a:t>
            </a:r>
          </a:p>
          <a:p>
            <a:pPr algn="ctr"/>
            <a:r>
              <a:rPr lang="ru-RU" dirty="0" smtClean="0">
                <a:solidFill>
                  <a:srgbClr val="FF0000"/>
                </a:solidFill>
                <a:latin typeface="Arial Black" pitchFamily="34" charset="0"/>
              </a:rPr>
              <a:t>План деятельности по достижению цели</a:t>
            </a:r>
          </a:p>
        </p:txBody>
      </p:sp>
      <p:sp>
        <p:nvSpPr>
          <p:cNvPr id="11" name="Блок-схема: документ 10"/>
          <p:cNvSpPr/>
          <p:nvPr/>
        </p:nvSpPr>
        <p:spPr>
          <a:xfrm>
            <a:off x="3491880" y="1988840"/>
            <a:ext cx="5484627" cy="486915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15000"/>
              </a:lnSpc>
              <a:spcAft>
                <a:spcPts val="0"/>
              </a:spcAft>
              <a:buSzPts val="1000"/>
              <a:tabLst>
                <a:tab pos="196215" algn="l"/>
              </a:tabLst>
            </a:pPr>
            <a:endParaRPr lang="ru-RU" sz="2000" b="1" dirty="0">
              <a:solidFill>
                <a:schemeClr val="bg1">
                  <a:lumMod val="10000"/>
                </a:schemeClr>
              </a:solidFill>
              <a:ea typeface="Calibri"/>
              <a:cs typeface="Times New Roman"/>
            </a:endParaRPr>
          </a:p>
        </p:txBody>
      </p:sp>
      <p:sp>
        <p:nvSpPr>
          <p:cNvPr id="13" name="Стрелка углом вверх 12"/>
          <p:cNvSpPr/>
          <p:nvPr/>
        </p:nvSpPr>
        <p:spPr>
          <a:xfrm rot="5400000">
            <a:off x="1820381" y="4007450"/>
            <a:ext cx="1440160" cy="144016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2" name="Содержимое 2"/>
          <p:cNvSpPr txBox="1">
            <a:spLocks/>
          </p:cNvSpPr>
          <p:nvPr/>
        </p:nvSpPr>
        <p:spPr>
          <a:xfrm>
            <a:off x="3491880" y="1988840"/>
            <a:ext cx="5473502" cy="48410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b="1" dirty="0" smtClean="0">
                <a:solidFill>
                  <a:schemeClr val="accent4">
                    <a:lumMod val="50000"/>
                  </a:schemeClr>
                </a:solidFill>
                <a:latin typeface="Franklin Gothic Medium" pitchFamily="34" charset="0"/>
              </a:rPr>
              <a:t>К кому обратиться за помощью;</a:t>
            </a:r>
          </a:p>
          <a:p>
            <a:r>
              <a:rPr lang="ru-RU" sz="1800" b="1" dirty="0" smtClean="0">
                <a:solidFill>
                  <a:schemeClr val="accent4">
                    <a:lumMod val="50000"/>
                  </a:schemeClr>
                </a:solidFill>
                <a:latin typeface="Franklin Gothic Medium" pitchFamily="34" charset="0"/>
              </a:rPr>
              <a:t>В каких источниках можно найти информацию;</a:t>
            </a:r>
          </a:p>
          <a:p>
            <a:r>
              <a:rPr lang="ru-RU" sz="1800" b="1" dirty="0" smtClean="0">
                <a:solidFill>
                  <a:schemeClr val="accent4">
                    <a:lumMod val="50000"/>
                  </a:schemeClr>
                </a:solidFill>
                <a:latin typeface="Franklin Gothic Medium" pitchFamily="34" charset="0"/>
              </a:rPr>
              <a:t>Какие предметы использовать;</a:t>
            </a:r>
          </a:p>
          <a:p>
            <a:r>
              <a:rPr lang="ru-RU" sz="1800" b="1" dirty="0" smtClean="0">
                <a:solidFill>
                  <a:schemeClr val="accent4">
                    <a:lumMod val="50000"/>
                  </a:schemeClr>
                </a:solidFill>
                <a:latin typeface="Franklin Gothic Medium" pitchFamily="34" charset="0"/>
              </a:rPr>
              <a:t>С какими предметами научиться работать для достижения цели;</a:t>
            </a:r>
          </a:p>
          <a:p>
            <a:r>
              <a:rPr lang="ru-RU" sz="1800" b="1" dirty="0" smtClean="0">
                <a:solidFill>
                  <a:schemeClr val="accent4">
                    <a:lumMod val="50000"/>
                  </a:schemeClr>
                </a:solidFill>
                <a:latin typeface="Franklin Gothic Medium" pitchFamily="34" charset="0"/>
              </a:rPr>
              <a:t>составление плана движения к цели (поддержание  интереса детей и родителей); </a:t>
            </a:r>
          </a:p>
          <a:p>
            <a:r>
              <a:rPr lang="ru-RU" sz="1800" b="1" dirty="0" smtClean="0">
                <a:solidFill>
                  <a:schemeClr val="accent4">
                    <a:lumMod val="50000"/>
                  </a:schemeClr>
                </a:solidFill>
                <a:latin typeface="Franklin Gothic Medium" pitchFamily="34" charset="0"/>
              </a:rPr>
              <a:t> обсуждение плана с семьями на родительском собрании; </a:t>
            </a:r>
          </a:p>
          <a:p>
            <a:r>
              <a:rPr lang="ru-RU" sz="1800" b="1" dirty="0" smtClean="0">
                <a:solidFill>
                  <a:schemeClr val="accent4">
                    <a:lumMod val="50000"/>
                  </a:schemeClr>
                </a:solidFill>
                <a:latin typeface="Franklin Gothic Medium" pitchFamily="34" charset="0"/>
              </a:rPr>
              <a:t>консультация со специалистами ДОУ;</a:t>
            </a:r>
          </a:p>
          <a:p>
            <a:r>
              <a:rPr lang="ru-RU" sz="1800" b="1" dirty="0" smtClean="0">
                <a:solidFill>
                  <a:schemeClr val="accent4">
                    <a:lumMod val="50000"/>
                  </a:schemeClr>
                </a:solidFill>
                <a:latin typeface="Franklin Gothic Medium" pitchFamily="34" charset="0"/>
              </a:rPr>
              <a:t>составление  плана- схемы проведения проекта (вместе с детьми и родителями);</a:t>
            </a:r>
          </a:p>
          <a:p>
            <a:r>
              <a:rPr lang="ru-RU" sz="1800" b="1" dirty="0" smtClean="0">
                <a:solidFill>
                  <a:schemeClr val="accent4">
                    <a:lumMod val="50000"/>
                  </a:schemeClr>
                </a:solidFill>
                <a:latin typeface="Franklin Gothic Medium" pitchFamily="34" charset="0"/>
              </a:rPr>
              <a:t> сбор  информации, материалов; </a:t>
            </a:r>
          </a:p>
          <a:p>
            <a:endParaRPr lang="ru-RU" dirty="0"/>
          </a:p>
        </p:txBody>
      </p:sp>
      <p:sp>
        <p:nvSpPr>
          <p:cNvPr id="14" name="Прямоугольник 13"/>
          <p:cNvSpPr/>
          <p:nvPr/>
        </p:nvSpPr>
        <p:spPr>
          <a:xfrm>
            <a:off x="1732283" y="220336"/>
            <a:ext cx="5240537"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Работа над проектом</a:t>
            </a:r>
            <a:endParaRPr lang="ru-RU"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Tree>
    <p:extLst>
      <p:ext uri="{BB962C8B-B14F-4D97-AF65-F5344CB8AC3E}">
        <p14:creationId xmlns:p14="http://schemas.microsoft.com/office/powerpoint/2010/main" val="3743751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2119884"/>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Реализация проекта</a:t>
            </a:r>
          </a:p>
        </p:txBody>
      </p:sp>
      <p:sp>
        <p:nvSpPr>
          <p:cNvPr id="11" name="Блок-схема: документ 10"/>
          <p:cNvSpPr/>
          <p:nvPr/>
        </p:nvSpPr>
        <p:spPr>
          <a:xfrm>
            <a:off x="4393382" y="2532145"/>
            <a:ext cx="4572000" cy="3826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nSpc>
                <a:spcPct val="115000"/>
              </a:lnSpc>
              <a:spcAft>
                <a:spcPts val="0"/>
              </a:spcAft>
              <a:buSzPts val="1000"/>
              <a:buFont typeface="Symbol"/>
              <a:buChar char=""/>
            </a:pPr>
            <a:endParaRPr lang="ru-RU" sz="2000" b="1" dirty="0" smtClean="0">
              <a:solidFill>
                <a:schemeClr val="bg1">
                  <a:lumMod val="10000"/>
                </a:schemeClr>
              </a:solidFill>
              <a:latin typeface="Times New Roman"/>
              <a:ea typeface="Calibri"/>
              <a:cs typeface="Times New Roman"/>
            </a:endParaRPr>
          </a:p>
          <a:p>
            <a:pPr marL="342900" lvl="0" indent="-342900">
              <a:lnSpc>
                <a:spcPct val="115000"/>
              </a:lnSpc>
              <a:spcAft>
                <a:spcPts val="0"/>
              </a:spcAft>
              <a:buSzPts val="1000"/>
              <a:buFont typeface="Symbol"/>
              <a:buChar char=""/>
            </a:pPr>
            <a:r>
              <a:rPr lang="ru-RU" sz="2000" b="1" dirty="0" smtClean="0">
                <a:solidFill>
                  <a:schemeClr val="bg1">
                    <a:lumMod val="10000"/>
                  </a:schemeClr>
                </a:solidFill>
                <a:latin typeface="Times New Roman"/>
                <a:ea typeface="Calibri"/>
                <a:cs typeface="Times New Roman"/>
              </a:rPr>
              <a:t>Практическая помощь (по необходимости). </a:t>
            </a:r>
            <a:endParaRPr lang="ru-RU" sz="2000" b="1" dirty="0">
              <a:solidFill>
                <a:schemeClr val="bg1">
                  <a:lumMod val="10000"/>
                </a:schemeClr>
              </a:solidFill>
              <a:ea typeface="Calibri"/>
              <a:cs typeface="Times New Roman"/>
            </a:endParaRPr>
          </a:p>
          <a:p>
            <a:pPr marL="342900" lvl="0" indent="-342900">
              <a:lnSpc>
                <a:spcPct val="115000"/>
              </a:lnSpc>
              <a:spcAft>
                <a:spcPts val="0"/>
              </a:spcAft>
              <a:buSzPts val="1000"/>
              <a:buFont typeface="Symbol"/>
              <a:buChar char=""/>
            </a:pPr>
            <a:r>
              <a:rPr lang="ru-RU" sz="2000" b="1" dirty="0" smtClean="0">
                <a:solidFill>
                  <a:schemeClr val="bg1">
                    <a:lumMod val="10000"/>
                  </a:schemeClr>
                </a:solidFill>
                <a:latin typeface="Times New Roman"/>
                <a:ea typeface="Calibri"/>
                <a:cs typeface="Times New Roman"/>
              </a:rPr>
              <a:t>Направляет и контролирует осуществление проекта (это могут быть домашние задания для самостоятельного выполнения, уточнения информации и пр.)</a:t>
            </a:r>
            <a:endParaRPr lang="ru-RU" sz="2000" b="1" dirty="0">
              <a:solidFill>
                <a:schemeClr val="bg1">
                  <a:lumMod val="10000"/>
                </a:schemeClr>
              </a:solidFill>
              <a:ea typeface="Calibri"/>
              <a:cs typeface="Times New Roman"/>
            </a:endParaRPr>
          </a:p>
          <a:p>
            <a:pPr marL="342900" lvl="0" indent="-342900">
              <a:lnSpc>
                <a:spcPct val="115000"/>
              </a:lnSpc>
              <a:spcAft>
                <a:spcPts val="0"/>
              </a:spcAft>
              <a:buSzPts val="1000"/>
              <a:buFont typeface="Symbol"/>
              <a:buChar char=""/>
            </a:pPr>
            <a:r>
              <a:rPr lang="ru-RU" sz="2000" b="1" dirty="0" smtClean="0">
                <a:solidFill>
                  <a:schemeClr val="bg1">
                    <a:lumMod val="10000"/>
                  </a:schemeClr>
                </a:solidFill>
                <a:latin typeface="Times New Roman"/>
                <a:ea typeface="Calibri"/>
                <a:cs typeface="Times New Roman"/>
              </a:rPr>
              <a:t>Осуществляет сбор накопленного материала</a:t>
            </a:r>
            <a:endParaRPr lang="ru-RU" sz="2000" b="1" dirty="0">
              <a:solidFill>
                <a:schemeClr val="bg1">
                  <a:lumMod val="10000"/>
                </a:schemeClr>
              </a:solidFill>
              <a:ea typeface="Calibri"/>
              <a:cs typeface="Times New Roman"/>
            </a:endParaRPr>
          </a:p>
        </p:txBody>
      </p:sp>
      <p:sp>
        <p:nvSpPr>
          <p:cNvPr id="13" name="Стрелка углом вверх 12"/>
          <p:cNvSpPr/>
          <p:nvPr/>
        </p:nvSpPr>
        <p:spPr>
          <a:xfrm rot="5400000">
            <a:off x="2195736" y="4221088"/>
            <a:ext cx="1440160" cy="144016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2" name="Прямоугольник 11"/>
          <p:cNvSpPr/>
          <p:nvPr/>
        </p:nvSpPr>
        <p:spPr>
          <a:xfrm>
            <a:off x="1732283" y="220336"/>
            <a:ext cx="5240537"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Работа над проектом</a:t>
            </a:r>
            <a:endParaRPr lang="ru-RU"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Tree>
    <p:extLst>
      <p:ext uri="{BB962C8B-B14F-4D97-AF65-F5344CB8AC3E}">
        <p14:creationId xmlns:p14="http://schemas.microsoft.com/office/powerpoint/2010/main" val="2764423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29592"/>
            <a:ext cx="9144000" cy="6858000"/>
          </a:xfrm>
          <a:prstGeom prst="rect">
            <a:avLst/>
          </a:prstGeom>
          <a:noFill/>
          <a:ln w="9525">
            <a:noFill/>
            <a:miter lim="800000"/>
            <a:headEnd/>
            <a:tailEnd/>
          </a:ln>
        </p:spPr>
      </p:pic>
      <p:sp>
        <p:nvSpPr>
          <p:cNvPr id="5" name="Заголовок 1"/>
          <p:cNvSpPr>
            <a:spLocks noGrp="1"/>
          </p:cNvSpPr>
          <p:nvPr>
            <p:ph type="title"/>
          </p:nvPr>
        </p:nvSpPr>
        <p:spPr>
          <a:xfrm>
            <a:off x="228412" y="-35520"/>
            <a:ext cx="8229600"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u="none" strike="noStrike" kern="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Arial Black" pitchFamily="34" charset="0"/>
                <a:cs typeface="Arial" pitchFamily="34" charset="0"/>
              </a:rPr>
              <a:t>МЕТОДЫ РЕАЛИЗАЦИИ ПРОЕКТА</a:t>
            </a:r>
            <a:endParaRPr kumimoji="0" lang="ru-RU" sz="2800" b="1" u="none" strike="noStrike" kern="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Arial Black" pitchFamily="34" charset="0"/>
              <a:cs typeface="Arial" pitchFamily="34" charset="0"/>
            </a:endParaRPr>
          </a:p>
        </p:txBody>
      </p:sp>
      <p:sp>
        <p:nvSpPr>
          <p:cNvPr id="3" name="Скругленный прямоугольник 2"/>
          <p:cNvSpPr/>
          <p:nvPr/>
        </p:nvSpPr>
        <p:spPr>
          <a:xfrm>
            <a:off x="126728" y="1772816"/>
            <a:ext cx="2232248" cy="11521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b="1" dirty="0" smtClean="0">
                <a:latin typeface="Franklin Gothic Medium" pitchFamily="34" charset="0"/>
              </a:rPr>
              <a:t>Практические</a:t>
            </a:r>
            <a:endParaRPr lang="ru-RU" sz="2400" b="1" dirty="0">
              <a:latin typeface="Franklin Gothic Medium" pitchFamily="34" charset="0"/>
            </a:endParaRPr>
          </a:p>
        </p:txBody>
      </p:sp>
      <p:sp>
        <p:nvSpPr>
          <p:cNvPr id="10" name="Скругленный прямоугольник 9"/>
          <p:cNvSpPr/>
          <p:nvPr/>
        </p:nvSpPr>
        <p:spPr>
          <a:xfrm>
            <a:off x="2575868" y="1183432"/>
            <a:ext cx="2232248" cy="11521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400" b="1" dirty="0" smtClean="0">
                <a:latin typeface="Franklin Gothic Medium" pitchFamily="34" charset="0"/>
              </a:rPr>
              <a:t>Словесные</a:t>
            </a:r>
            <a:endParaRPr lang="ru-RU" sz="2400" b="1" dirty="0">
              <a:latin typeface="Franklin Gothic Medium" pitchFamily="34" charset="0"/>
            </a:endParaRPr>
          </a:p>
        </p:txBody>
      </p:sp>
      <p:sp>
        <p:nvSpPr>
          <p:cNvPr id="11" name="Скругленный прямоугольник 10"/>
          <p:cNvSpPr/>
          <p:nvPr/>
        </p:nvSpPr>
        <p:spPr>
          <a:xfrm>
            <a:off x="5076056" y="1772816"/>
            <a:ext cx="2232248" cy="11521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400" b="1" dirty="0" smtClean="0">
                <a:latin typeface="Franklin Gothic Medium" pitchFamily="34" charset="0"/>
              </a:rPr>
              <a:t>Наглядные</a:t>
            </a:r>
            <a:endParaRPr lang="ru-RU" sz="2400" b="1" dirty="0">
              <a:latin typeface="Franklin Gothic Medium" pitchFamily="34" charset="0"/>
            </a:endParaRPr>
          </a:p>
        </p:txBody>
      </p:sp>
      <p:sp>
        <p:nvSpPr>
          <p:cNvPr id="4" name="TextBox 3"/>
          <p:cNvSpPr txBox="1"/>
          <p:nvPr/>
        </p:nvSpPr>
        <p:spPr>
          <a:xfrm>
            <a:off x="126728" y="3279566"/>
            <a:ext cx="2406428"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ru-RU" sz="1600" dirty="0" smtClean="0">
                <a:latin typeface="Franklin Gothic Medium" pitchFamily="34" charset="0"/>
              </a:rPr>
              <a:t>Создание развивающей</a:t>
            </a:r>
          </a:p>
          <a:p>
            <a:pPr algn="ctr"/>
            <a:r>
              <a:rPr lang="ru-RU" sz="1600" dirty="0" smtClean="0">
                <a:latin typeface="Franklin Gothic Medium" pitchFamily="34" charset="0"/>
              </a:rPr>
              <a:t>среды</a:t>
            </a:r>
            <a:endParaRPr lang="ru-RU" sz="1600" dirty="0">
              <a:latin typeface="Franklin Gothic Medium" pitchFamily="34" charset="0"/>
            </a:endParaRPr>
          </a:p>
        </p:txBody>
      </p:sp>
      <p:sp>
        <p:nvSpPr>
          <p:cNvPr id="13" name="TextBox 12"/>
          <p:cNvSpPr txBox="1"/>
          <p:nvPr/>
        </p:nvSpPr>
        <p:spPr>
          <a:xfrm>
            <a:off x="587865" y="4077072"/>
            <a:ext cx="1309974"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ru-RU" sz="1600" dirty="0" smtClean="0">
                <a:latin typeface="Franklin Gothic Medium" pitchFamily="34" charset="0"/>
              </a:rPr>
              <a:t>Экскурсии</a:t>
            </a:r>
          </a:p>
          <a:p>
            <a:pPr algn="ctr"/>
            <a:r>
              <a:rPr lang="ru-RU" sz="1600" dirty="0" smtClean="0">
                <a:latin typeface="Franklin Gothic Medium" pitchFamily="34" charset="0"/>
              </a:rPr>
              <a:t>наблюдения</a:t>
            </a:r>
          </a:p>
        </p:txBody>
      </p:sp>
      <p:sp>
        <p:nvSpPr>
          <p:cNvPr id="14" name="TextBox 13"/>
          <p:cNvSpPr txBox="1"/>
          <p:nvPr/>
        </p:nvSpPr>
        <p:spPr>
          <a:xfrm>
            <a:off x="198944" y="4797151"/>
            <a:ext cx="2087815" cy="138499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ru-RU" sz="1600" dirty="0" smtClean="0">
                <a:latin typeface="Franklin Gothic Medium" pitchFamily="34" charset="0"/>
              </a:rPr>
              <a:t>Оформление уголков</a:t>
            </a:r>
          </a:p>
          <a:p>
            <a:pPr algn="ctr"/>
            <a:r>
              <a:rPr lang="ru-RU" sz="1600" dirty="0">
                <a:latin typeface="Franklin Gothic Medium" pitchFamily="34" charset="0"/>
              </a:rPr>
              <a:t>в</a:t>
            </a:r>
            <a:r>
              <a:rPr lang="ru-RU" sz="1600" dirty="0" smtClean="0">
                <a:latin typeface="Franklin Gothic Medium" pitchFamily="34" charset="0"/>
              </a:rPr>
              <a:t> группах для </a:t>
            </a:r>
          </a:p>
          <a:p>
            <a:pPr algn="ctr"/>
            <a:r>
              <a:rPr lang="ru-RU" sz="1600" dirty="0" smtClean="0">
                <a:latin typeface="Franklin Gothic Medium" pitchFamily="34" charset="0"/>
              </a:rPr>
              <a:t>познавательного</a:t>
            </a:r>
          </a:p>
          <a:p>
            <a:pPr algn="ctr"/>
            <a:r>
              <a:rPr lang="ru-RU" sz="1600" dirty="0" smtClean="0">
                <a:latin typeface="Franklin Gothic Medium" pitchFamily="34" charset="0"/>
              </a:rPr>
              <a:t>развития детей</a:t>
            </a:r>
            <a:r>
              <a:rPr lang="ru-RU" sz="1600" b="1" dirty="0" smtClean="0">
                <a:solidFill>
                  <a:srgbClr val="FF0000"/>
                </a:solidFill>
                <a:latin typeface="Franklin Gothic Medium" pitchFamily="34" charset="0"/>
              </a:rPr>
              <a:t> </a:t>
            </a:r>
          </a:p>
          <a:p>
            <a:pPr algn="ctr"/>
            <a:endParaRPr lang="ru-RU" b="1" dirty="0" smtClean="0">
              <a:solidFill>
                <a:srgbClr val="FF0000"/>
              </a:solidFill>
              <a:latin typeface="Franklin Gothic Medium" pitchFamily="34" charset="0"/>
            </a:endParaRPr>
          </a:p>
        </p:txBody>
      </p:sp>
      <p:sp>
        <p:nvSpPr>
          <p:cNvPr id="15" name="TextBox 14"/>
          <p:cNvSpPr txBox="1"/>
          <p:nvPr/>
        </p:nvSpPr>
        <p:spPr>
          <a:xfrm>
            <a:off x="2932233" y="4909066"/>
            <a:ext cx="1881220" cy="83099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sz="1600" dirty="0" smtClean="0">
                <a:latin typeface="Franklin Gothic Medium" pitchFamily="34" charset="0"/>
              </a:rPr>
              <a:t>Дидактические,</a:t>
            </a:r>
          </a:p>
          <a:p>
            <a:pPr algn="ctr"/>
            <a:r>
              <a:rPr lang="ru-RU" sz="1600" dirty="0" smtClean="0">
                <a:latin typeface="Franklin Gothic Medium" pitchFamily="34" charset="0"/>
              </a:rPr>
              <a:t>сюжетно-ролевые,</a:t>
            </a:r>
          </a:p>
          <a:p>
            <a:pPr algn="ctr"/>
            <a:r>
              <a:rPr lang="ru-RU" sz="1600" dirty="0" smtClean="0">
                <a:latin typeface="Franklin Gothic Medium" pitchFamily="34" charset="0"/>
              </a:rPr>
              <a:t>подвижные игры</a:t>
            </a:r>
          </a:p>
        </p:txBody>
      </p:sp>
      <p:sp>
        <p:nvSpPr>
          <p:cNvPr id="16" name="TextBox 15"/>
          <p:cNvSpPr txBox="1"/>
          <p:nvPr/>
        </p:nvSpPr>
        <p:spPr>
          <a:xfrm>
            <a:off x="2619567" y="3808703"/>
            <a:ext cx="2349297" cy="83099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sz="1600" dirty="0" smtClean="0">
                <a:latin typeface="Franklin Gothic Medium" pitchFamily="34" charset="0"/>
              </a:rPr>
              <a:t>Чтение худ. литературы,</a:t>
            </a:r>
          </a:p>
          <a:p>
            <a:pPr algn="ctr"/>
            <a:r>
              <a:rPr lang="ru-RU" sz="1600" dirty="0" smtClean="0">
                <a:latin typeface="Franklin Gothic Medium" pitchFamily="34" charset="0"/>
              </a:rPr>
              <a:t>заучивание</a:t>
            </a:r>
          </a:p>
          <a:p>
            <a:pPr algn="ctr"/>
            <a:r>
              <a:rPr lang="ru-RU" sz="1600" dirty="0" smtClean="0">
                <a:latin typeface="Franklin Gothic Medium" pitchFamily="34" charset="0"/>
              </a:rPr>
              <a:t>стихотворений</a:t>
            </a:r>
          </a:p>
        </p:txBody>
      </p:sp>
      <p:sp>
        <p:nvSpPr>
          <p:cNvPr id="17" name="TextBox 16"/>
          <p:cNvSpPr txBox="1"/>
          <p:nvPr/>
        </p:nvSpPr>
        <p:spPr>
          <a:xfrm>
            <a:off x="2645070" y="2710744"/>
            <a:ext cx="2093843" cy="338554"/>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sz="1600" dirty="0" smtClean="0">
                <a:latin typeface="Franklin Gothic Medium" pitchFamily="34" charset="0"/>
              </a:rPr>
              <a:t>Беседы, наблюдения</a:t>
            </a:r>
          </a:p>
        </p:txBody>
      </p:sp>
      <p:sp>
        <p:nvSpPr>
          <p:cNvPr id="18" name="TextBox 17"/>
          <p:cNvSpPr txBox="1"/>
          <p:nvPr/>
        </p:nvSpPr>
        <p:spPr>
          <a:xfrm>
            <a:off x="5180675" y="3738518"/>
            <a:ext cx="2202847" cy="338554"/>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dirty="0" smtClean="0">
                <a:latin typeface="Franklin Gothic Medium" pitchFamily="34" charset="0"/>
              </a:rPr>
              <a:t>Сбор фотоматериалов</a:t>
            </a:r>
          </a:p>
        </p:txBody>
      </p:sp>
      <p:sp>
        <p:nvSpPr>
          <p:cNvPr id="19" name="TextBox 18"/>
          <p:cNvSpPr txBox="1"/>
          <p:nvPr/>
        </p:nvSpPr>
        <p:spPr>
          <a:xfrm>
            <a:off x="5242417" y="3181942"/>
            <a:ext cx="2046074" cy="338554"/>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dirty="0" smtClean="0">
                <a:latin typeface="Franklin Gothic Medium" pitchFamily="34" charset="0"/>
              </a:rPr>
              <a:t>Выставки, конкурсы</a:t>
            </a:r>
          </a:p>
        </p:txBody>
      </p:sp>
      <p:sp>
        <p:nvSpPr>
          <p:cNvPr id="20" name="TextBox 19"/>
          <p:cNvSpPr txBox="1"/>
          <p:nvPr/>
        </p:nvSpPr>
        <p:spPr>
          <a:xfrm>
            <a:off x="5204113" y="4255245"/>
            <a:ext cx="1773049" cy="58477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dirty="0" smtClean="0">
                <a:latin typeface="Franklin Gothic Medium" pitchFamily="34" charset="0"/>
              </a:rPr>
              <a:t>Рассматривание </a:t>
            </a:r>
          </a:p>
          <a:p>
            <a:pPr algn="ctr"/>
            <a:r>
              <a:rPr lang="ru-RU" sz="1600" dirty="0" smtClean="0">
                <a:latin typeface="Franklin Gothic Medium" pitchFamily="34" charset="0"/>
              </a:rPr>
              <a:t>иллюстраций</a:t>
            </a:r>
          </a:p>
        </p:txBody>
      </p:sp>
      <p:sp>
        <p:nvSpPr>
          <p:cNvPr id="21" name="TextBox 20"/>
          <p:cNvSpPr txBox="1"/>
          <p:nvPr/>
        </p:nvSpPr>
        <p:spPr>
          <a:xfrm>
            <a:off x="5139777" y="5074149"/>
            <a:ext cx="2816219"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dirty="0" smtClean="0">
                <a:latin typeface="Franklin Gothic Medium" pitchFamily="34" charset="0"/>
              </a:rPr>
              <a:t>Ознакомление с</a:t>
            </a:r>
          </a:p>
          <a:p>
            <a:pPr algn="ctr"/>
            <a:r>
              <a:rPr lang="ru-RU" sz="1600" dirty="0" smtClean="0">
                <a:latin typeface="Franklin Gothic Medium" pitchFamily="34" charset="0"/>
              </a:rPr>
              <a:t>художественными образами</a:t>
            </a:r>
          </a:p>
          <a:p>
            <a:pPr algn="ctr"/>
            <a:r>
              <a:rPr lang="ru-RU" sz="1600" dirty="0" smtClean="0">
                <a:latin typeface="Franklin Gothic Medium" pitchFamily="34" charset="0"/>
              </a:rPr>
              <a:t>искусства </a:t>
            </a:r>
          </a:p>
        </p:txBody>
      </p:sp>
      <p:sp>
        <p:nvSpPr>
          <p:cNvPr id="22" name="TextBox 21"/>
          <p:cNvSpPr txBox="1"/>
          <p:nvPr/>
        </p:nvSpPr>
        <p:spPr>
          <a:xfrm>
            <a:off x="5226561" y="6168772"/>
            <a:ext cx="2542876" cy="338554"/>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dirty="0" smtClean="0">
                <a:latin typeface="Franklin Gothic Medium" pitchFamily="34" charset="0"/>
              </a:rPr>
              <a:t>Личный пример взрослых</a:t>
            </a:r>
          </a:p>
        </p:txBody>
      </p:sp>
      <p:sp>
        <p:nvSpPr>
          <p:cNvPr id="8" name="Стрелка вниз 7"/>
          <p:cNvSpPr/>
          <p:nvPr/>
        </p:nvSpPr>
        <p:spPr>
          <a:xfrm>
            <a:off x="1025129" y="2961208"/>
            <a:ext cx="304813" cy="39001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4" name="Стрелка вниз 23"/>
          <p:cNvSpPr/>
          <p:nvPr/>
        </p:nvSpPr>
        <p:spPr>
          <a:xfrm>
            <a:off x="3485844" y="2301946"/>
            <a:ext cx="304813" cy="39001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5" name="Стрелка вниз 24"/>
          <p:cNvSpPr/>
          <p:nvPr/>
        </p:nvSpPr>
        <p:spPr>
          <a:xfrm>
            <a:off x="6039773" y="2912515"/>
            <a:ext cx="304813" cy="39001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3453354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2119884"/>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Презентация проекта</a:t>
            </a:r>
          </a:p>
        </p:txBody>
      </p:sp>
      <p:sp>
        <p:nvSpPr>
          <p:cNvPr id="11" name="Блок-схема: документ 10"/>
          <p:cNvSpPr/>
          <p:nvPr/>
        </p:nvSpPr>
        <p:spPr>
          <a:xfrm>
            <a:off x="4393382" y="2532145"/>
            <a:ext cx="4572000" cy="3826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Arial" pitchFamily="34" charset="0"/>
              <a:buChar char="•"/>
            </a:pPr>
            <a:r>
              <a:rPr lang="ru-RU" sz="2000" b="1" dirty="0">
                <a:solidFill>
                  <a:schemeClr val="accent3">
                    <a:lumMod val="50000"/>
                  </a:schemeClr>
                </a:solidFill>
                <a:latin typeface="Franklin Gothic Medium" pitchFamily="34" charset="0"/>
              </a:rPr>
              <a:t>организация  презентации  проекта (праздник,  занятие,  досуг), составление книги, альбома совместно с </a:t>
            </a:r>
            <a:r>
              <a:rPr lang="ru-RU" sz="2000" b="1" dirty="0" smtClean="0">
                <a:solidFill>
                  <a:schemeClr val="accent3">
                    <a:lumMod val="50000"/>
                  </a:schemeClr>
                </a:solidFill>
                <a:latin typeface="Franklin Gothic Medium" pitchFamily="34" charset="0"/>
              </a:rPr>
              <a:t>детьми;</a:t>
            </a:r>
          </a:p>
          <a:p>
            <a:pPr marL="342900" indent="-342900">
              <a:buFont typeface="Arial" pitchFamily="34" charset="0"/>
              <a:buChar char="•"/>
            </a:pPr>
            <a:r>
              <a:rPr lang="ru-RU" sz="2000" b="1" dirty="0" smtClean="0">
                <a:solidFill>
                  <a:schemeClr val="accent3">
                    <a:lumMod val="50000"/>
                  </a:schemeClr>
                </a:solidFill>
                <a:latin typeface="Franklin Gothic Medium" pitchFamily="34" charset="0"/>
              </a:rPr>
              <a:t>подведение  </a:t>
            </a:r>
            <a:r>
              <a:rPr lang="ru-RU" sz="2000" b="1" dirty="0">
                <a:solidFill>
                  <a:schemeClr val="accent3">
                    <a:lumMod val="50000"/>
                  </a:schemeClr>
                </a:solidFill>
                <a:latin typeface="Franklin Gothic Medium" pitchFamily="34" charset="0"/>
              </a:rPr>
              <a:t>итогов (выступление  на  педсовете,  родительском  собрании;  обобщение опыта работы). </a:t>
            </a:r>
          </a:p>
        </p:txBody>
      </p:sp>
      <p:sp>
        <p:nvSpPr>
          <p:cNvPr id="13" name="Стрелка углом вверх 12"/>
          <p:cNvSpPr/>
          <p:nvPr/>
        </p:nvSpPr>
        <p:spPr>
          <a:xfrm rot="5400000">
            <a:off x="2195736" y="4221088"/>
            <a:ext cx="1440160" cy="144016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2" name="Прямоугольник 11"/>
          <p:cNvSpPr/>
          <p:nvPr/>
        </p:nvSpPr>
        <p:spPr>
          <a:xfrm>
            <a:off x="1732283" y="220336"/>
            <a:ext cx="5240537"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Работа над проектом</a:t>
            </a:r>
            <a:endParaRPr lang="ru-RU"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Tree>
    <p:extLst>
      <p:ext uri="{BB962C8B-B14F-4D97-AF65-F5344CB8AC3E}">
        <p14:creationId xmlns:p14="http://schemas.microsoft.com/office/powerpoint/2010/main" val="1956415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1" name="Блок-схема: документ 10"/>
          <p:cNvSpPr/>
          <p:nvPr/>
        </p:nvSpPr>
        <p:spPr>
          <a:xfrm>
            <a:off x="207120" y="3338450"/>
            <a:ext cx="2737198" cy="1475304"/>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accent3">
                    <a:lumMod val="50000"/>
                  </a:schemeClr>
                </a:solidFill>
                <a:latin typeface="Franklin Gothic Medium" pitchFamily="34" charset="0"/>
              </a:rPr>
              <a:t>Проект: </a:t>
            </a:r>
          </a:p>
          <a:p>
            <a:pPr algn="ctr"/>
            <a:r>
              <a:rPr lang="ru-RU" sz="2000" b="1" dirty="0" smtClean="0">
                <a:solidFill>
                  <a:schemeClr val="accent3">
                    <a:lumMod val="50000"/>
                  </a:schemeClr>
                </a:solidFill>
                <a:latin typeface="Franklin Gothic Medium" pitchFamily="34" charset="0"/>
              </a:rPr>
              <a:t>«</a:t>
            </a:r>
            <a:r>
              <a:rPr lang="ru-RU" sz="2000" b="1" dirty="0" smtClean="0">
                <a:solidFill>
                  <a:schemeClr val="accent3">
                    <a:lumMod val="50000"/>
                  </a:schemeClr>
                </a:solidFill>
                <a:latin typeface="Franklin Gothic Medium" pitchFamily="34" charset="0"/>
              </a:rPr>
              <a:t>По дороге к </a:t>
            </a:r>
            <a:r>
              <a:rPr lang="ru-RU" sz="2000" b="1" dirty="0">
                <a:solidFill>
                  <a:schemeClr val="accent3">
                    <a:lumMod val="50000"/>
                  </a:schemeClr>
                </a:solidFill>
                <a:latin typeface="Franklin Gothic Medium" pitchFamily="34" charset="0"/>
              </a:rPr>
              <a:t>д</a:t>
            </a:r>
            <a:r>
              <a:rPr lang="ru-RU" sz="2000" b="1" dirty="0" smtClean="0">
                <a:solidFill>
                  <a:schemeClr val="accent3">
                    <a:lumMod val="50000"/>
                  </a:schemeClr>
                </a:solidFill>
                <a:latin typeface="Franklin Gothic Medium" pitchFamily="34" charset="0"/>
              </a:rPr>
              <a:t>оброму</a:t>
            </a:r>
            <a:r>
              <a:rPr lang="ru-RU" sz="2000" b="1" dirty="0" smtClean="0">
                <a:solidFill>
                  <a:schemeClr val="accent3">
                    <a:lumMod val="50000"/>
                  </a:schemeClr>
                </a:solidFill>
                <a:latin typeface="Franklin Gothic Medium" pitchFamily="34" charset="0"/>
              </a:rPr>
              <a:t> здоровью»</a:t>
            </a:r>
            <a:endParaRPr lang="ru-RU" sz="2000" b="1" dirty="0">
              <a:solidFill>
                <a:schemeClr val="accent3">
                  <a:lumMod val="50000"/>
                </a:schemeClr>
              </a:solidFill>
              <a:latin typeface="Franklin Gothic Medium" pitchFamily="34" charset="0"/>
            </a:endParaRPr>
          </a:p>
        </p:txBody>
      </p:sp>
      <p:sp>
        <p:nvSpPr>
          <p:cNvPr id="12" name="Прямоугольник 11"/>
          <p:cNvSpPr/>
          <p:nvPr/>
        </p:nvSpPr>
        <p:spPr>
          <a:xfrm>
            <a:off x="2221202" y="220336"/>
            <a:ext cx="4262706"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Из опыта работы</a:t>
            </a:r>
            <a:endParaRPr lang="ru-RU"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0" name="Рисунок 9" descr="C:\Users\Леново\Desktop\InShot_20230511_0814282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844824"/>
            <a:ext cx="5667477" cy="4824536"/>
          </a:xfrm>
          <a:prstGeom prst="rect">
            <a:avLst/>
          </a:prstGeom>
          <a:ln>
            <a:noFill/>
          </a:ln>
          <a:effectLst>
            <a:softEdge rad="112500"/>
          </a:effectLst>
        </p:spPr>
      </p:pic>
    </p:spTree>
    <p:extLst>
      <p:ext uri="{BB962C8B-B14F-4D97-AF65-F5344CB8AC3E}">
        <p14:creationId xmlns:p14="http://schemas.microsoft.com/office/powerpoint/2010/main" val="2197837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25112" y="7680"/>
            <a:ext cx="9127624" cy="6857960"/>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pPr fontAlgn="base">
              <a:spcBef>
                <a:spcPct val="0"/>
              </a:spcBef>
              <a:spcAft>
                <a:spcPct val="0"/>
              </a:spcAft>
            </a:pPr>
            <a:endParaRPr lang="ru-RU" b="1" dirty="0">
              <a:solidFill>
                <a:prstClr val="black"/>
              </a:solidFill>
              <a:cs typeface="Arial"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pPr fontAlgn="base">
              <a:spcBef>
                <a:spcPct val="0"/>
              </a:spcBef>
              <a:spcAft>
                <a:spcPct val="0"/>
              </a:spcAft>
            </a:pPr>
            <a:r>
              <a:rPr lang="ru-RU" sz="3600" b="1" dirty="0">
                <a:solidFill>
                  <a:prstClr val="black"/>
                </a:solidFill>
                <a:latin typeface="Times New Roman" pitchFamily="18" charset="0"/>
                <a:cs typeface="Arial"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a:defRPr/>
            </a:pPr>
            <a:r>
              <a:rPr lang="ru-RU"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cs typeface="Arial" charset="0"/>
              </a:rPr>
              <a:t> </a:t>
            </a:r>
            <a:endParaRPr lang="ru-RU"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glow rad="228600">
                  <a:srgbClr val="9BBB59">
                    <a:satMod val="175000"/>
                    <a:alpha val="40000"/>
                  </a:srgbClr>
                </a:glow>
              </a:effectLst>
              <a:cs typeface="Arial" charset="0"/>
            </a:endParaRPr>
          </a:p>
        </p:txBody>
      </p:sp>
      <p:sp>
        <p:nvSpPr>
          <p:cNvPr id="4" name="Прямоугольник 3"/>
          <p:cNvSpPr/>
          <p:nvPr/>
        </p:nvSpPr>
        <p:spPr>
          <a:xfrm>
            <a:off x="3779912" y="476672"/>
            <a:ext cx="5184576" cy="369332"/>
          </a:xfrm>
          <a:prstGeom prst="rect">
            <a:avLst/>
          </a:prstGeom>
        </p:spPr>
        <p:txBody>
          <a:bodyPr wrap="square">
            <a:spAutoFit/>
          </a:bodyPr>
          <a:lstStyle/>
          <a:p>
            <a:pPr fontAlgn="base">
              <a:spcBef>
                <a:spcPct val="0"/>
              </a:spcBef>
              <a:spcAft>
                <a:spcPct val="0"/>
              </a:spcAft>
            </a:pPr>
            <a:r>
              <a:rPr lang="ru-RU" dirty="0">
                <a:solidFill>
                  <a:prstClr val="black"/>
                </a:solidFill>
                <a:latin typeface="Arial" charset="0"/>
                <a:cs typeface="Arial" charset="0"/>
              </a:rPr>
              <a:t> </a:t>
            </a:r>
          </a:p>
        </p:txBody>
      </p:sp>
      <p:sp>
        <p:nvSpPr>
          <p:cNvPr id="9" name="Прямоугольник 8"/>
          <p:cNvSpPr/>
          <p:nvPr/>
        </p:nvSpPr>
        <p:spPr>
          <a:xfrm>
            <a:off x="1288192" y="3284984"/>
            <a:ext cx="7441976" cy="2554545"/>
          </a:xfrm>
          <a:prstGeom prst="rect">
            <a:avLst/>
          </a:prstGeom>
        </p:spPr>
        <p:txBody>
          <a:bodyPr wrap="square">
            <a:spAutoFit/>
          </a:bodyPr>
          <a:lstStyle/>
          <a:p>
            <a:r>
              <a:rPr lang="ru-RU" sz="3200" b="1" dirty="0">
                <a:solidFill>
                  <a:schemeClr val="accent1">
                    <a:lumMod val="75000"/>
                  </a:schemeClr>
                </a:solidFill>
                <a:latin typeface="Monotype Corsiva" pitchFamily="66" charset="0"/>
              </a:rPr>
              <a:t>“На ребенка надо смотреть не как на ученика, а как на маленького “искателя истины”, необходимо поддерживать и питать в нем дух неугомонного искания истины, лелеять проснувшуюся жажду знания” К.Н. </a:t>
            </a:r>
            <a:r>
              <a:rPr lang="ru-RU" sz="3200" b="1" dirty="0" err="1">
                <a:solidFill>
                  <a:schemeClr val="accent1">
                    <a:lumMod val="75000"/>
                  </a:schemeClr>
                </a:solidFill>
                <a:latin typeface="Monotype Corsiva" pitchFamily="66" charset="0"/>
              </a:rPr>
              <a:t>Вентцель</a:t>
            </a:r>
            <a:endParaRPr lang="ru-RU" sz="3200" b="1" dirty="0">
              <a:solidFill>
                <a:schemeClr val="accent1">
                  <a:lumMod val="75000"/>
                </a:schemeClr>
              </a:solidFill>
              <a:latin typeface="Monotype Corsiva" pitchFamily="66" charset="0"/>
            </a:endParaRPr>
          </a:p>
        </p:txBody>
      </p:sp>
    </p:spTree>
    <p:custDataLst>
      <p:tags r:id="rId1"/>
    </p:custDataLst>
    <p:extLst>
      <p:ext uri="{BB962C8B-B14F-4D97-AF65-F5344CB8AC3E}">
        <p14:creationId xmlns:p14="http://schemas.microsoft.com/office/powerpoint/2010/main" val="3447272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187624" y="18482"/>
            <a:ext cx="4032448" cy="92833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a:t>
            </a:r>
          </a:p>
          <a:p>
            <a:pPr algn="ctr"/>
            <a:r>
              <a:rPr lang="ru-RU" dirty="0" smtClean="0">
                <a:solidFill>
                  <a:srgbClr val="FF0000"/>
                </a:solidFill>
                <a:latin typeface="Arial Black" pitchFamily="34" charset="0"/>
              </a:rPr>
              <a:t> «</a:t>
            </a:r>
            <a:r>
              <a:rPr lang="ru-RU" smtClean="0">
                <a:solidFill>
                  <a:srgbClr val="FF0000"/>
                </a:solidFill>
                <a:latin typeface="Arial Black" pitchFamily="34" charset="0"/>
              </a:rPr>
              <a:t>Человек и космос</a:t>
            </a:r>
            <a:r>
              <a:rPr lang="ru-RU" dirty="0" smtClean="0">
                <a:solidFill>
                  <a:srgbClr val="FF0000"/>
                </a:solidFill>
                <a:latin typeface="Arial Black" pitchFamily="34" charset="0"/>
              </a:rPr>
              <a:t>»</a:t>
            </a:r>
          </a:p>
        </p:txBody>
      </p:sp>
      <p:pic>
        <p:nvPicPr>
          <p:cNvPr id="12" name="Рисунок 11" descr="C:\Users\Леново\Desktop\InShot_20230511_1220044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844824"/>
            <a:ext cx="6264696" cy="4896544"/>
          </a:xfrm>
          <a:prstGeom prst="rect">
            <a:avLst/>
          </a:prstGeom>
          <a:ln>
            <a:noFill/>
          </a:ln>
          <a:effectLst>
            <a:softEdge rad="112500"/>
          </a:effectLst>
        </p:spPr>
      </p:pic>
    </p:spTree>
    <p:extLst>
      <p:ext uri="{BB962C8B-B14F-4D97-AF65-F5344CB8AC3E}">
        <p14:creationId xmlns:p14="http://schemas.microsoft.com/office/powerpoint/2010/main" val="1418668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92189" y="1902553"/>
            <a:ext cx="4896544" cy="434661"/>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 </a:t>
            </a:r>
            <a:r>
              <a:rPr lang="ru-RU" dirty="0" smtClean="0">
                <a:solidFill>
                  <a:srgbClr val="FF0000"/>
                </a:solidFill>
                <a:latin typeface="Arial Black" pitchFamily="34" charset="0"/>
              </a:rPr>
              <a:t>«</a:t>
            </a:r>
            <a:r>
              <a:rPr lang="ru-RU" dirty="0" smtClean="0">
                <a:solidFill>
                  <a:srgbClr val="FF0000"/>
                </a:solidFill>
                <a:latin typeface="Arial Black" pitchFamily="34" charset="0"/>
              </a:rPr>
              <a:t>Огонь – опасная страна</a:t>
            </a:r>
            <a:r>
              <a:rPr lang="ru-RU" dirty="0" smtClean="0">
                <a:solidFill>
                  <a:srgbClr val="FF0000"/>
                </a:solidFill>
                <a:latin typeface="Arial Black" pitchFamily="34" charset="0"/>
              </a:rPr>
              <a:t>»</a:t>
            </a:r>
            <a:endParaRPr lang="ru-RU" dirty="0" smtClean="0">
              <a:solidFill>
                <a:srgbClr val="FF0000"/>
              </a:solidFill>
              <a:latin typeface="Arial Black" pitchFamily="34" charset="0"/>
            </a:endParaRPr>
          </a:p>
        </p:txBody>
      </p:sp>
      <p:pic>
        <p:nvPicPr>
          <p:cNvPr id="12" name="Рисунок 11" descr="C:\Users\Леново\Desktop\InShot_20230511_12353796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604" y="2530756"/>
            <a:ext cx="7128792" cy="4210612"/>
          </a:xfrm>
          <a:prstGeom prst="rect">
            <a:avLst/>
          </a:prstGeom>
          <a:ln>
            <a:noFill/>
          </a:ln>
          <a:effectLst>
            <a:softEdge rad="112500"/>
          </a:effectLst>
        </p:spPr>
      </p:pic>
    </p:spTree>
    <p:extLst>
      <p:ext uri="{BB962C8B-B14F-4D97-AF65-F5344CB8AC3E}">
        <p14:creationId xmlns:p14="http://schemas.microsoft.com/office/powerpoint/2010/main" val="504833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1821493"/>
            <a:ext cx="8640960" cy="45537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 : «Финансовая грамотность для детей»</a:t>
            </a:r>
          </a:p>
        </p:txBody>
      </p:sp>
      <p:pic>
        <p:nvPicPr>
          <p:cNvPr id="1026" name="Picture 2" descr="C:\Users\Леново\Desktop\InShot_20230511_1237320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2425411"/>
            <a:ext cx="6343853" cy="4251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19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1821493"/>
            <a:ext cx="8640960" cy="45537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 : </a:t>
            </a:r>
            <a:r>
              <a:rPr lang="ru-RU" dirty="0" smtClean="0">
                <a:solidFill>
                  <a:srgbClr val="FF0000"/>
                </a:solidFill>
                <a:latin typeface="Arial Black" pitchFamily="34" charset="0"/>
              </a:rPr>
              <a:t>«</a:t>
            </a:r>
            <a:r>
              <a:rPr lang="ru-RU" dirty="0" smtClean="0">
                <a:solidFill>
                  <a:srgbClr val="FF0000"/>
                </a:solidFill>
                <a:latin typeface="Arial Black" pitchFamily="34" charset="0"/>
              </a:rPr>
              <a:t>Соблюдая ПДД – не окажешься в беде</a:t>
            </a:r>
            <a:r>
              <a:rPr lang="ru-RU" dirty="0" smtClean="0">
                <a:solidFill>
                  <a:srgbClr val="FF0000"/>
                </a:solidFill>
                <a:latin typeface="Arial Black" pitchFamily="34" charset="0"/>
              </a:rPr>
              <a:t>»</a:t>
            </a:r>
            <a:endParaRPr lang="ru-RU" dirty="0" smtClean="0">
              <a:solidFill>
                <a:srgbClr val="FF0000"/>
              </a:solidFill>
              <a:latin typeface="Arial Black" pitchFamily="34" charset="0"/>
            </a:endParaRPr>
          </a:p>
        </p:txBody>
      </p:sp>
      <p:pic>
        <p:nvPicPr>
          <p:cNvPr id="11" name="Рисунок 10" descr="C:\Users\Леново\Desktop\InShot_20230511_1228338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892" y="2388314"/>
            <a:ext cx="7704856" cy="4215545"/>
          </a:xfrm>
          <a:prstGeom prst="rect">
            <a:avLst/>
          </a:prstGeom>
          <a:ln>
            <a:noFill/>
          </a:ln>
          <a:effectLst>
            <a:softEdge rad="112500"/>
          </a:effectLst>
        </p:spPr>
      </p:pic>
    </p:spTree>
    <p:extLst>
      <p:ext uri="{BB962C8B-B14F-4D97-AF65-F5344CB8AC3E}">
        <p14:creationId xmlns:p14="http://schemas.microsoft.com/office/powerpoint/2010/main" val="2940367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3503836"/>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a:t>
            </a:r>
          </a:p>
          <a:p>
            <a:pPr algn="ctr"/>
            <a:r>
              <a:rPr lang="ru-RU" dirty="0" smtClean="0">
                <a:solidFill>
                  <a:srgbClr val="FF0000"/>
                </a:solidFill>
                <a:latin typeface="Arial Black" pitchFamily="34" charset="0"/>
              </a:rPr>
              <a:t> </a:t>
            </a:r>
            <a:r>
              <a:rPr lang="ru-RU" dirty="0" smtClean="0">
                <a:solidFill>
                  <a:srgbClr val="FF0000"/>
                </a:solidFill>
                <a:latin typeface="Arial Black" pitchFamily="34" charset="0"/>
              </a:rPr>
              <a:t>«</a:t>
            </a:r>
            <a:r>
              <a:rPr lang="ru-RU" dirty="0" smtClean="0">
                <a:solidFill>
                  <a:srgbClr val="FF0000"/>
                </a:solidFill>
                <a:latin typeface="Arial Black" pitchFamily="34" charset="0"/>
              </a:rPr>
              <a:t>23 Февраля – День Защитника Отечества</a:t>
            </a:r>
            <a:r>
              <a:rPr lang="ru-RU" dirty="0" smtClean="0">
                <a:solidFill>
                  <a:srgbClr val="FF0000"/>
                </a:solidFill>
                <a:latin typeface="Arial Black" pitchFamily="34" charset="0"/>
              </a:rPr>
              <a:t>»</a:t>
            </a:r>
            <a:endParaRPr lang="ru-RU" dirty="0" smtClean="0">
              <a:solidFill>
                <a:srgbClr val="FF0000"/>
              </a:solidFill>
              <a:latin typeface="Arial Black" pitchFamily="34" charset="0"/>
            </a:endParaRPr>
          </a:p>
        </p:txBody>
      </p:sp>
      <p:pic>
        <p:nvPicPr>
          <p:cNvPr id="12" name="Рисунок 11" descr="C:\Users\Леново\Desktop\IMG-20230220-WA0133.jpg"/>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72816"/>
            <a:ext cx="5328592" cy="4968552"/>
          </a:xfrm>
          <a:prstGeom prst="rect">
            <a:avLst/>
          </a:prstGeom>
          <a:ln>
            <a:noFill/>
          </a:ln>
          <a:effectLst>
            <a:softEdge rad="112500"/>
          </a:effectLst>
        </p:spPr>
      </p:pic>
    </p:spTree>
    <p:extLst>
      <p:ext uri="{BB962C8B-B14F-4D97-AF65-F5344CB8AC3E}">
        <p14:creationId xmlns:p14="http://schemas.microsoft.com/office/powerpoint/2010/main" val="1196656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202804" y="3359377"/>
            <a:ext cx="2736304" cy="188756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a:t>
            </a:r>
          </a:p>
          <a:p>
            <a:pPr algn="ctr"/>
            <a:r>
              <a:rPr lang="ru-RU" dirty="0" smtClean="0">
                <a:solidFill>
                  <a:srgbClr val="FF0000"/>
                </a:solidFill>
                <a:latin typeface="Arial Black" pitchFamily="34" charset="0"/>
              </a:rPr>
              <a:t> «Огород на окне»</a:t>
            </a:r>
          </a:p>
        </p:txBody>
      </p:sp>
      <p:pic>
        <p:nvPicPr>
          <p:cNvPr id="12" name="Рисунок 11" descr="C:\Users\Леново\Desktop\InShot_20230511_13093278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988840"/>
            <a:ext cx="5644334" cy="4680519"/>
          </a:xfrm>
          <a:prstGeom prst="rect">
            <a:avLst/>
          </a:prstGeom>
          <a:ln>
            <a:noFill/>
          </a:ln>
          <a:effectLst>
            <a:softEdge rad="112500"/>
          </a:effectLst>
        </p:spPr>
      </p:pic>
    </p:spTree>
    <p:extLst>
      <p:ext uri="{BB962C8B-B14F-4D97-AF65-F5344CB8AC3E}">
        <p14:creationId xmlns:p14="http://schemas.microsoft.com/office/powerpoint/2010/main" val="147201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179512" y="0"/>
            <a:ext cx="6264696" cy="61974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a:t>
            </a:r>
          </a:p>
          <a:p>
            <a:pPr algn="ctr"/>
            <a:r>
              <a:rPr lang="ru-RU" dirty="0" smtClean="0">
                <a:solidFill>
                  <a:srgbClr val="FF0000"/>
                </a:solidFill>
                <a:latin typeface="Arial Black" pitchFamily="34" charset="0"/>
              </a:rPr>
              <a:t> </a:t>
            </a:r>
            <a:r>
              <a:rPr lang="ru-RU" dirty="0" smtClean="0">
                <a:solidFill>
                  <a:srgbClr val="FF0000"/>
                </a:solidFill>
                <a:latin typeface="Arial Black" pitchFamily="34" charset="0"/>
              </a:rPr>
              <a:t>«</a:t>
            </a:r>
            <a:r>
              <a:rPr lang="ru-RU" dirty="0" smtClean="0">
                <a:solidFill>
                  <a:srgbClr val="FF0000"/>
                </a:solidFill>
                <a:latin typeface="Arial Black" pitchFamily="34" charset="0"/>
              </a:rPr>
              <a:t>Мамочка милая – мама моя</a:t>
            </a:r>
            <a:r>
              <a:rPr lang="ru-RU" dirty="0" smtClean="0">
                <a:solidFill>
                  <a:srgbClr val="FF0000"/>
                </a:solidFill>
                <a:latin typeface="Arial Black" pitchFamily="34" charset="0"/>
              </a:rPr>
              <a:t>»</a:t>
            </a:r>
            <a:endParaRPr lang="ru-RU" dirty="0" smtClean="0">
              <a:solidFill>
                <a:srgbClr val="FF0000"/>
              </a:solidFill>
              <a:latin typeface="Arial Black" pitchFamily="34" charset="0"/>
            </a:endParaRPr>
          </a:p>
        </p:txBody>
      </p:sp>
      <p:pic>
        <p:nvPicPr>
          <p:cNvPr id="9" name="Рисунок 8" descr="C:\Users\Леново\Desktop\InShot_20230511_1314350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112" y="1813522"/>
            <a:ext cx="7344816" cy="4855838"/>
          </a:xfrm>
          <a:prstGeom prst="rect">
            <a:avLst/>
          </a:prstGeom>
          <a:ln>
            <a:noFill/>
          </a:ln>
          <a:effectLst>
            <a:softEdge rad="112500"/>
          </a:effectLst>
        </p:spPr>
      </p:pic>
    </p:spTree>
    <p:extLst>
      <p:ext uri="{BB962C8B-B14F-4D97-AF65-F5344CB8AC3E}">
        <p14:creationId xmlns:p14="http://schemas.microsoft.com/office/powerpoint/2010/main" val="543338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0" name="Блок-схема: документ 9"/>
          <p:cNvSpPr/>
          <p:nvPr/>
        </p:nvSpPr>
        <p:spPr>
          <a:xfrm>
            <a:off x="353194" y="174080"/>
            <a:ext cx="6451054" cy="576064"/>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FF0000"/>
                </a:solidFill>
                <a:latin typeface="Arial Black" pitchFamily="34" charset="0"/>
              </a:rPr>
              <a:t>Проект:</a:t>
            </a:r>
          </a:p>
          <a:p>
            <a:pPr algn="ctr"/>
            <a:r>
              <a:rPr lang="ru-RU" dirty="0" smtClean="0">
                <a:solidFill>
                  <a:srgbClr val="FF0000"/>
                </a:solidFill>
                <a:latin typeface="Arial Black" pitchFamily="34" charset="0"/>
              </a:rPr>
              <a:t> </a:t>
            </a:r>
            <a:r>
              <a:rPr lang="ru-RU" dirty="0" smtClean="0">
                <a:solidFill>
                  <a:srgbClr val="FF0000"/>
                </a:solidFill>
                <a:latin typeface="Arial Black" pitchFamily="34" charset="0"/>
              </a:rPr>
              <a:t>«</a:t>
            </a:r>
            <a:r>
              <a:rPr lang="ru-RU" dirty="0" smtClean="0">
                <a:solidFill>
                  <a:srgbClr val="FF0000"/>
                </a:solidFill>
                <a:latin typeface="Arial Black" pitchFamily="34" charset="0"/>
              </a:rPr>
              <a:t>9 Мая- День Победы!</a:t>
            </a:r>
            <a:r>
              <a:rPr lang="ru-RU" dirty="0" smtClean="0">
                <a:solidFill>
                  <a:srgbClr val="FF0000"/>
                </a:solidFill>
                <a:latin typeface="Arial Black" pitchFamily="34" charset="0"/>
              </a:rPr>
              <a:t>»</a:t>
            </a:r>
            <a:endParaRPr lang="ru-RU" dirty="0" smtClean="0">
              <a:solidFill>
                <a:srgbClr val="FF0000"/>
              </a:solidFill>
              <a:latin typeface="Arial Black" pitchFamily="34" charset="0"/>
            </a:endParaRPr>
          </a:p>
        </p:txBody>
      </p:sp>
      <p:pic>
        <p:nvPicPr>
          <p:cNvPr id="12" name="Рисунок 11" descr="C:\Users\Леново\Desktop\InShot_20230511_0826152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032554"/>
            <a:ext cx="7488832" cy="4554537"/>
          </a:xfrm>
          <a:prstGeom prst="rect">
            <a:avLst/>
          </a:prstGeom>
          <a:ln>
            <a:noFill/>
          </a:ln>
          <a:effectLst>
            <a:softEdge rad="112500"/>
          </a:effectLst>
        </p:spPr>
      </p:pic>
    </p:spTree>
    <p:extLst>
      <p:ext uri="{BB962C8B-B14F-4D97-AF65-F5344CB8AC3E}">
        <p14:creationId xmlns:p14="http://schemas.microsoft.com/office/powerpoint/2010/main" val="3127817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124" y="7680"/>
            <a:ext cx="9127624" cy="6857960"/>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pPr fontAlgn="base">
              <a:spcBef>
                <a:spcPct val="0"/>
              </a:spcBef>
              <a:spcAft>
                <a:spcPct val="0"/>
              </a:spcAft>
            </a:pPr>
            <a:endParaRPr lang="ru-RU" b="1" dirty="0">
              <a:solidFill>
                <a:prstClr val="black"/>
              </a:solidFill>
              <a:cs typeface="Arial"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pPr fontAlgn="base">
              <a:spcBef>
                <a:spcPct val="0"/>
              </a:spcBef>
              <a:spcAft>
                <a:spcPct val="0"/>
              </a:spcAft>
            </a:pPr>
            <a:r>
              <a:rPr lang="ru-RU" sz="3600" b="1" dirty="0">
                <a:solidFill>
                  <a:prstClr val="black"/>
                </a:solidFill>
                <a:latin typeface="Times New Roman" pitchFamily="18" charset="0"/>
                <a:cs typeface="Arial"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a:defRPr/>
            </a:pPr>
            <a:r>
              <a:rPr lang="ru-RU"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cs typeface="Arial" charset="0"/>
              </a:rPr>
              <a:t> </a:t>
            </a:r>
            <a:endParaRPr lang="ru-RU"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glow rad="228600">
                  <a:srgbClr val="9BBB59">
                    <a:satMod val="175000"/>
                    <a:alpha val="40000"/>
                  </a:srgbClr>
                </a:glow>
              </a:effectLst>
              <a:cs typeface="Arial" charset="0"/>
            </a:endParaRPr>
          </a:p>
        </p:txBody>
      </p:sp>
      <p:sp>
        <p:nvSpPr>
          <p:cNvPr id="4" name="Прямоугольник 3"/>
          <p:cNvSpPr/>
          <p:nvPr/>
        </p:nvSpPr>
        <p:spPr>
          <a:xfrm>
            <a:off x="3779912" y="476672"/>
            <a:ext cx="5184576" cy="369332"/>
          </a:xfrm>
          <a:prstGeom prst="rect">
            <a:avLst/>
          </a:prstGeom>
        </p:spPr>
        <p:txBody>
          <a:bodyPr wrap="square">
            <a:spAutoFit/>
          </a:bodyPr>
          <a:lstStyle/>
          <a:p>
            <a:pPr fontAlgn="base">
              <a:spcBef>
                <a:spcPct val="0"/>
              </a:spcBef>
              <a:spcAft>
                <a:spcPct val="0"/>
              </a:spcAft>
            </a:pPr>
            <a:r>
              <a:rPr lang="ru-RU" dirty="0">
                <a:solidFill>
                  <a:prstClr val="black"/>
                </a:solidFill>
                <a:latin typeface="Arial" charset="0"/>
                <a:cs typeface="Arial" charset="0"/>
              </a:rPr>
              <a:t> </a:t>
            </a:r>
          </a:p>
        </p:txBody>
      </p:sp>
      <p:sp>
        <p:nvSpPr>
          <p:cNvPr id="9" name="Прямоугольник 8"/>
          <p:cNvSpPr/>
          <p:nvPr/>
        </p:nvSpPr>
        <p:spPr>
          <a:xfrm>
            <a:off x="5932105" y="584394"/>
            <a:ext cx="1851789" cy="52322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b="1" kern="0"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Arial Black" pitchFamily="34" charset="0"/>
              </a:rPr>
              <a:t>ВЫВОД:</a:t>
            </a:r>
            <a:endParaRPr kumimoji="0" lang="ru-RU" sz="2800" b="1"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latin typeface="Arial Black" pitchFamily="34" charset="0"/>
            </a:endParaRPr>
          </a:p>
        </p:txBody>
      </p:sp>
      <p:sp>
        <p:nvSpPr>
          <p:cNvPr id="10" name="Прямоугольник 9"/>
          <p:cNvSpPr/>
          <p:nvPr/>
        </p:nvSpPr>
        <p:spPr>
          <a:xfrm>
            <a:off x="1310433" y="3272532"/>
            <a:ext cx="7200800" cy="2862322"/>
          </a:xfrm>
          <a:prstGeom prst="rect">
            <a:avLst/>
          </a:prstGeom>
        </p:spPr>
        <p:txBody>
          <a:bodyPr wrap="square">
            <a:spAutoFit/>
          </a:bodyPr>
          <a:lstStyle/>
          <a:p>
            <a:pPr algn="ctr"/>
            <a:r>
              <a:rPr lang="ru-RU" sz="2000" dirty="0" smtClean="0">
                <a:latin typeface="Franklin Gothic Demi Cond" panose="020B0706030402020204" pitchFamily="34" charset="0"/>
              </a:rPr>
              <a:t>Таким </a:t>
            </a:r>
            <a:r>
              <a:rPr lang="ru-RU" sz="2000" dirty="0">
                <a:latin typeface="Franklin Gothic Demi Cond" panose="020B0706030402020204" pitchFamily="34" charset="0"/>
              </a:rPr>
              <a:t>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spTree>
    <p:custDataLst>
      <p:tags r:id="rId1"/>
    </p:custDataLst>
    <p:extLst>
      <p:ext uri="{BB962C8B-B14F-4D97-AF65-F5344CB8AC3E}">
        <p14:creationId xmlns:p14="http://schemas.microsoft.com/office/powerpoint/2010/main" val="3847566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3203848" y="382608"/>
            <a:ext cx="4432624" cy="646331"/>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Arial Black" pitchFamily="34" charset="0"/>
              </a:rPr>
              <a:t>АКТУАЛЬНОСТЬ</a:t>
            </a:r>
            <a:endParaRPr lang="ru-RU" sz="3600" b="1" cap="all" spc="0"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Arial Black"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268760"/>
            <a:ext cx="5992813"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423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4" name="Выноска со стрелкой вниз 3"/>
          <p:cNvSpPr/>
          <p:nvPr/>
        </p:nvSpPr>
        <p:spPr>
          <a:xfrm>
            <a:off x="2639065" y="2708920"/>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5" name="TextBox 4"/>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spTree>
    <p:extLst>
      <p:ext uri="{BB962C8B-B14F-4D97-AF65-F5344CB8AC3E}">
        <p14:creationId xmlns:p14="http://schemas.microsoft.com/office/powerpoint/2010/main" val="938649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97465" y="183316"/>
            <a:ext cx="5440913" cy="646331"/>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rPr>
              <a:t>Проект – что это?</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endParaRPr>
          </a:p>
        </p:txBody>
      </p:sp>
      <p:sp>
        <p:nvSpPr>
          <p:cNvPr id="2" name="Прямоугольник 1"/>
          <p:cNvSpPr/>
          <p:nvPr/>
        </p:nvSpPr>
        <p:spPr>
          <a:xfrm>
            <a:off x="539552" y="1344365"/>
            <a:ext cx="6192688" cy="1938992"/>
          </a:xfrm>
          <a:prstGeom prst="rect">
            <a:avLst/>
          </a:prstGeom>
        </p:spPr>
        <p:txBody>
          <a:bodyPr wrap="square">
            <a:spAutoFit/>
          </a:bodyPr>
          <a:lstStyle/>
          <a:p>
            <a:pPr algn="just"/>
            <a:r>
              <a:rPr lang="ru-RU" sz="2400" b="1" dirty="0" smtClean="0">
                <a:latin typeface="Franklin Gothic Medium" pitchFamily="34" charset="0"/>
              </a:rPr>
              <a:t>Это специально </a:t>
            </a:r>
            <a:r>
              <a:rPr lang="ru-RU" sz="2400" b="1" dirty="0">
                <a:latin typeface="Franklin Gothic Medium" pitchFamily="34" charset="0"/>
              </a:rPr>
              <a:t>организованный взрослым и самостоятельно выполняемый детьми комплекс </a:t>
            </a:r>
            <a:r>
              <a:rPr lang="ru-RU" sz="2400" b="1" dirty="0" smtClean="0">
                <a:latin typeface="Franklin Gothic Medium" pitchFamily="34" charset="0"/>
              </a:rPr>
              <a:t>действий по решению значимой для детей проблемой, </a:t>
            </a:r>
            <a:r>
              <a:rPr lang="ru-RU" sz="2400" b="1" dirty="0">
                <a:latin typeface="Franklin Gothic Medium" pitchFamily="34" charset="0"/>
              </a:rPr>
              <a:t>завершающийся созданием творческих работ.</a:t>
            </a:r>
          </a:p>
        </p:txBody>
      </p:sp>
      <p:sp>
        <p:nvSpPr>
          <p:cNvPr id="4" name="Прямоугольник 3"/>
          <p:cNvSpPr/>
          <p:nvPr/>
        </p:nvSpPr>
        <p:spPr>
          <a:xfrm>
            <a:off x="597465" y="975033"/>
            <a:ext cx="1590500" cy="461665"/>
          </a:xfrm>
          <a:prstGeom prst="rect">
            <a:avLst/>
          </a:prstGeom>
        </p:spPr>
        <p:txBody>
          <a:bodyPr wrap="none">
            <a:spAutoFit/>
          </a:bodyPr>
          <a:lstStyle/>
          <a:p>
            <a:r>
              <a:rPr lang="ru-RU" sz="24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Проект</a:t>
            </a:r>
            <a:endParaRPr lang="ru-RU" sz="2400" dirty="0">
              <a:solidFill>
                <a:srgbClr val="0070C0"/>
              </a:solidFill>
              <a:latin typeface="Arial Black" pitchFamily="34" charset="0"/>
            </a:endParaRPr>
          </a:p>
        </p:txBody>
      </p:sp>
      <p:sp>
        <p:nvSpPr>
          <p:cNvPr id="11" name="Прямоугольник 10"/>
          <p:cNvSpPr/>
          <p:nvPr/>
        </p:nvSpPr>
        <p:spPr>
          <a:xfrm>
            <a:off x="642066" y="3700482"/>
            <a:ext cx="3438762"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Метод проектов</a:t>
            </a:r>
            <a:endParaRPr lang="ru-RU" sz="2400" dirty="0">
              <a:solidFill>
                <a:srgbClr val="0070C0"/>
              </a:solidFill>
              <a:latin typeface="Arial Black" pitchFamily="34" charset="0"/>
            </a:endParaRPr>
          </a:p>
        </p:txBody>
      </p:sp>
      <p:sp>
        <p:nvSpPr>
          <p:cNvPr id="7" name="Прямоугольник 6"/>
          <p:cNvSpPr/>
          <p:nvPr/>
        </p:nvSpPr>
        <p:spPr>
          <a:xfrm>
            <a:off x="574336" y="4162147"/>
            <a:ext cx="6102720" cy="2308324"/>
          </a:xfrm>
          <a:prstGeom prst="rect">
            <a:avLst/>
          </a:prstGeom>
        </p:spPr>
        <p:txBody>
          <a:bodyPr wrap="square">
            <a:spAutoFit/>
          </a:bodyPr>
          <a:lstStyle/>
          <a:p>
            <a:pPr algn="just"/>
            <a:r>
              <a:rPr lang="ru-RU" sz="2400" b="1" dirty="0" smtClean="0">
                <a:latin typeface="Franklin Gothic Medium" pitchFamily="34" charset="0"/>
              </a:rPr>
              <a:t>Это совокупность </a:t>
            </a:r>
            <a:r>
              <a:rPr lang="ru-RU" sz="2400" b="1" dirty="0">
                <a:latin typeface="Franklin Gothic Medium" pitchFamily="34" charset="0"/>
              </a:rPr>
              <a:t>учебно-познавательных приемов, которые позволяют решить ту или иную проблему в результате самостоятельных действий обучающихся, с обязательной презентацией этих результатов.</a:t>
            </a:r>
          </a:p>
        </p:txBody>
      </p:sp>
    </p:spTree>
    <p:custDataLst>
      <p:tags r:id="rId1"/>
    </p:custDataLst>
    <p:extLst>
      <p:ext uri="{BB962C8B-B14F-4D97-AF65-F5344CB8AC3E}">
        <p14:creationId xmlns:p14="http://schemas.microsoft.com/office/powerpoint/2010/main" val="14936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209506" y="145936"/>
            <a:ext cx="6636753" cy="584775"/>
          </a:xfrm>
          <a:prstGeom prst="rect">
            <a:avLst/>
          </a:prstGeom>
        </p:spPr>
        <p:txBody>
          <a:bodyPr wrap="none">
            <a:spAutoFit/>
          </a:bodyPr>
          <a:lstStyle/>
          <a:p>
            <a:r>
              <a:rPr lang="ru-RU" sz="3200" b="1" dirty="0" smtClean="0">
                <a:solidFill>
                  <a:srgbClr val="009900"/>
                </a:solidFill>
                <a:latin typeface="Monotype Corsiva" pitchFamily="66" charset="0"/>
              </a:rPr>
              <a:t>Основной целью проектной деятельности</a:t>
            </a:r>
            <a:endParaRPr lang="ru-RU" sz="3200" dirty="0"/>
          </a:p>
        </p:txBody>
      </p:sp>
      <p:sp>
        <p:nvSpPr>
          <p:cNvPr id="3" name="Прямоугольник 2"/>
          <p:cNvSpPr/>
          <p:nvPr/>
        </p:nvSpPr>
        <p:spPr>
          <a:xfrm>
            <a:off x="932724" y="638378"/>
            <a:ext cx="5197214" cy="400110"/>
          </a:xfrm>
          <a:prstGeom prst="rect">
            <a:avLst/>
          </a:prstGeom>
        </p:spPr>
        <p:txBody>
          <a:bodyPr wrap="square">
            <a:spAutoFit/>
          </a:bodyPr>
          <a:lstStyle/>
          <a:p>
            <a:pPr algn="ctr"/>
            <a:r>
              <a:rPr lang="ru-RU" sz="2000" b="1" dirty="0" smtClean="0">
                <a:latin typeface="Franklin Gothic Medium" pitchFamily="34" charset="0"/>
              </a:rPr>
              <a:t>в дошкольном учреждении является</a:t>
            </a:r>
          </a:p>
        </p:txBody>
      </p:sp>
      <p:sp>
        <p:nvSpPr>
          <p:cNvPr id="4" name="Прямоугольник 3"/>
          <p:cNvSpPr/>
          <p:nvPr/>
        </p:nvSpPr>
        <p:spPr>
          <a:xfrm>
            <a:off x="323528" y="1038488"/>
            <a:ext cx="6408711" cy="461665"/>
          </a:xfrm>
          <a:prstGeom prst="rect">
            <a:avLst/>
          </a:prstGeom>
        </p:spPr>
        <p:txBody>
          <a:bodyPr wrap="square">
            <a:spAutoFit/>
          </a:bodyPr>
          <a:lstStyle/>
          <a:p>
            <a:pPr algn="ctr"/>
            <a:r>
              <a:rPr lang="ru-RU" sz="2400" b="1" i="1" u="sng" dirty="0" smtClean="0">
                <a:solidFill>
                  <a:srgbClr val="FF0000"/>
                </a:solidFill>
                <a:latin typeface="Franklin Gothic Medium" pitchFamily="34" charset="0"/>
              </a:rPr>
              <a:t>развитие свободной творческой личности</a:t>
            </a:r>
          </a:p>
        </p:txBody>
      </p:sp>
      <p:graphicFrame>
        <p:nvGraphicFramePr>
          <p:cNvPr id="7" name="Схема 6"/>
          <p:cNvGraphicFramePr/>
          <p:nvPr>
            <p:extLst>
              <p:ext uri="{D42A27DB-BD31-4B8C-83A1-F6EECF244321}">
                <p14:modId xmlns:p14="http://schemas.microsoft.com/office/powerpoint/2010/main" val="2025124922"/>
              </p:ext>
            </p:extLst>
          </p:nvPr>
        </p:nvGraphicFramePr>
        <p:xfrm>
          <a:off x="636239" y="1844824"/>
          <a:ext cx="6096000" cy="4208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6-конечная звезда 8"/>
          <p:cNvSpPr/>
          <p:nvPr/>
        </p:nvSpPr>
        <p:spPr>
          <a:xfrm>
            <a:off x="2339752" y="2852936"/>
            <a:ext cx="2736304" cy="223224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rgbClr val="FF0000"/>
                </a:solidFill>
                <a:latin typeface="Franklin Gothic Medium" pitchFamily="34" charset="0"/>
              </a:rPr>
              <a:t>Задачи развития</a:t>
            </a:r>
            <a:endParaRPr lang="ru-RU" sz="3200" b="1" i="1" dirty="0">
              <a:solidFill>
                <a:srgbClr val="FF0000"/>
              </a:solidFill>
              <a:latin typeface="Franklin Gothic Medium" pitchFamily="34" charset="0"/>
            </a:endParaRPr>
          </a:p>
        </p:txBody>
      </p:sp>
    </p:spTree>
    <p:custDataLst>
      <p:tags r:id="rId1"/>
    </p:custDataLst>
    <p:extLst>
      <p:ext uri="{BB962C8B-B14F-4D97-AF65-F5344CB8AC3E}">
        <p14:creationId xmlns:p14="http://schemas.microsoft.com/office/powerpoint/2010/main" val="217462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499411" y="37850"/>
            <a:ext cx="8145178" cy="461665"/>
          </a:xfrm>
          <a:prstGeom prst="rect">
            <a:avLst/>
          </a:prstGeom>
          <a:noFill/>
        </p:spPr>
        <p:txBody>
          <a:bodyPr wrap="none" lIns="91440" tIns="45720" rIns="91440" bIns="45720">
            <a:spAutoFit/>
          </a:bodyPr>
          <a:lstStyle/>
          <a:p>
            <a:pPr algn="ctr"/>
            <a:r>
              <a:rPr lang="ru-RU" sz="2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Участники тематических проектов ДОУ</a:t>
            </a:r>
            <a:endParaRPr lang="ru-RU" sz="20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graphicFrame>
        <p:nvGraphicFramePr>
          <p:cNvPr id="9" name="Схема 8"/>
          <p:cNvGraphicFramePr/>
          <p:nvPr>
            <p:extLst>
              <p:ext uri="{D42A27DB-BD31-4B8C-83A1-F6EECF244321}">
                <p14:modId xmlns:p14="http://schemas.microsoft.com/office/powerpoint/2010/main" val="1504931737"/>
              </p:ext>
            </p:extLst>
          </p:nvPr>
        </p:nvGraphicFramePr>
        <p:xfrm>
          <a:off x="1403648" y="1975448"/>
          <a:ext cx="6768752" cy="4765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422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133399" y="-19618"/>
            <a:ext cx="9144000" cy="6877618"/>
          </a:xfrm>
          <a:prstGeom prst="rect">
            <a:avLst/>
          </a:prstGeom>
          <a:noFill/>
          <a:ln w="9525">
            <a:noFill/>
            <a:miter lim="800000"/>
            <a:headEnd/>
            <a:tailEnd/>
          </a:ln>
        </p:spPr>
      </p:pic>
      <p:sp>
        <p:nvSpPr>
          <p:cNvPr id="3" name="Прямоугольник 2"/>
          <p:cNvSpPr/>
          <p:nvPr/>
        </p:nvSpPr>
        <p:spPr>
          <a:xfrm>
            <a:off x="3946790" y="2819026"/>
            <a:ext cx="2871300" cy="1384995"/>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rPr>
              <a:t>Типология </a:t>
            </a:r>
          </a:p>
          <a:p>
            <a:pPr algn="ctr"/>
            <a:r>
              <a:rPr lang="ru-RU"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rPr>
              <a:t>проектов </a:t>
            </a:r>
          </a:p>
          <a:p>
            <a:pPr algn="ctr"/>
            <a:r>
              <a:rPr lang="ru-RU"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rPr>
              <a:t>в ДОУ</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itchFamily="34" charset="0"/>
            </a:endParaRPr>
          </a:p>
        </p:txBody>
      </p:sp>
      <p:sp>
        <p:nvSpPr>
          <p:cNvPr id="5" name="Скругленный прямоугольник 4"/>
          <p:cNvSpPr/>
          <p:nvPr/>
        </p:nvSpPr>
        <p:spPr>
          <a:xfrm>
            <a:off x="1714542" y="1014305"/>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доминирующему принципу  </a:t>
            </a:r>
          </a:p>
          <a:p>
            <a:pPr algn="ctr"/>
            <a:r>
              <a:rPr lang="ru-RU" sz="1600" dirty="0" smtClean="0">
                <a:solidFill>
                  <a:schemeClr val="tx1"/>
                </a:solidFill>
              </a:rPr>
              <a:t>(творческие, исследовательские. информационные, игровые)</a:t>
            </a:r>
            <a:endParaRPr lang="ru-RU" sz="1600" dirty="0">
              <a:solidFill>
                <a:schemeClr val="tx1"/>
              </a:solidFill>
            </a:endParaRPr>
          </a:p>
        </p:txBody>
      </p:sp>
      <p:sp>
        <p:nvSpPr>
          <p:cNvPr id="12" name="Стрелка влево 11"/>
          <p:cNvSpPr/>
          <p:nvPr/>
        </p:nvSpPr>
        <p:spPr>
          <a:xfrm rot="5400000">
            <a:off x="5130211" y="2046189"/>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лево 12"/>
          <p:cNvSpPr/>
          <p:nvPr/>
        </p:nvSpPr>
        <p:spPr>
          <a:xfrm rot="19245386">
            <a:off x="4211385" y="3916164"/>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13"/>
          <p:cNvSpPr/>
          <p:nvPr/>
        </p:nvSpPr>
        <p:spPr>
          <a:xfrm rot="12600466">
            <a:off x="6209129" y="3785622"/>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p:cNvSpPr/>
          <p:nvPr/>
        </p:nvSpPr>
        <p:spPr>
          <a:xfrm rot="8408096">
            <a:off x="6211431" y="2316856"/>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rot="16200000">
            <a:off x="5148614" y="4437060"/>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16"/>
          <p:cNvSpPr/>
          <p:nvPr/>
        </p:nvSpPr>
        <p:spPr>
          <a:xfrm rot="2383714">
            <a:off x="4176906" y="2316856"/>
            <a:ext cx="467651" cy="359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4181679" y="116632"/>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характеру содержания и информативности  </a:t>
            </a:r>
          </a:p>
          <a:p>
            <a:pPr algn="ctr"/>
            <a:r>
              <a:rPr lang="ru-RU" sz="1400" dirty="0" smtClean="0">
                <a:solidFill>
                  <a:schemeClr val="tx1"/>
                </a:solidFill>
              </a:rPr>
              <a:t>(</a:t>
            </a:r>
            <a:r>
              <a:rPr lang="ru-RU" sz="1400" dirty="0" err="1" smtClean="0">
                <a:solidFill>
                  <a:schemeClr val="tx1"/>
                </a:solidFill>
              </a:rPr>
              <a:t>монопроекты</a:t>
            </a:r>
            <a:r>
              <a:rPr lang="ru-RU" sz="1400" dirty="0" smtClean="0">
                <a:solidFill>
                  <a:schemeClr val="tx1"/>
                </a:solidFill>
              </a:rPr>
              <a:t>, интегративные) </a:t>
            </a:r>
            <a:endParaRPr lang="ru-RU" sz="1400" dirty="0">
              <a:solidFill>
                <a:schemeClr val="tx1"/>
              </a:solidFill>
            </a:endParaRPr>
          </a:p>
        </p:txBody>
      </p:sp>
      <p:sp>
        <p:nvSpPr>
          <p:cNvPr id="20" name="Скругленный прямоугольник 19"/>
          <p:cNvSpPr/>
          <p:nvPr/>
        </p:nvSpPr>
        <p:spPr>
          <a:xfrm>
            <a:off x="6719595" y="1017228"/>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роли ребенка в проекте </a:t>
            </a:r>
          </a:p>
          <a:p>
            <a:pPr algn="ctr"/>
            <a:r>
              <a:rPr lang="ru-RU" sz="1600" dirty="0" smtClean="0">
                <a:solidFill>
                  <a:schemeClr val="tx1"/>
                </a:solidFill>
              </a:rPr>
              <a:t>(исполнитель, заказчик, ведущий, эксперт)</a:t>
            </a:r>
            <a:endParaRPr lang="ru-RU" sz="1600" dirty="0">
              <a:solidFill>
                <a:schemeClr val="tx1"/>
              </a:solidFill>
            </a:endParaRPr>
          </a:p>
        </p:txBody>
      </p:sp>
      <p:sp>
        <p:nvSpPr>
          <p:cNvPr id="21" name="Скругленный прямоугольник 20"/>
          <p:cNvSpPr/>
          <p:nvPr/>
        </p:nvSpPr>
        <p:spPr>
          <a:xfrm>
            <a:off x="6719595" y="3808763"/>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характеру контактов  </a:t>
            </a:r>
          </a:p>
          <a:p>
            <a:pPr algn="ctr"/>
            <a:r>
              <a:rPr lang="ru-RU" sz="1600" dirty="0" smtClean="0">
                <a:solidFill>
                  <a:schemeClr val="tx1"/>
                </a:solidFill>
              </a:rPr>
              <a:t>(среди детей одного возраста, другой возрастной группой, внутри ДОУ, с родителями))</a:t>
            </a:r>
            <a:endParaRPr lang="ru-RU" sz="1600" dirty="0">
              <a:solidFill>
                <a:schemeClr val="tx1"/>
              </a:solidFill>
            </a:endParaRPr>
          </a:p>
        </p:txBody>
      </p:sp>
      <p:sp>
        <p:nvSpPr>
          <p:cNvPr id="23" name="Скругленный прямоугольник 22"/>
          <p:cNvSpPr/>
          <p:nvPr/>
        </p:nvSpPr>
        <p:spPr>
          <a:xfrm>
            <a:off x="1747512" y="3808762"/>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продолжительности  </a:t>
            </a:r>
          </a:p>
          <a:p>
            <a:pPr algn="ctr"/>
            <a:r>
              <a:rPr lang="ru-RU" sz="1600" dirty="0" smtClean="0">
                <a:solidFill>
                  <a:schemeClr val="tx1"/>
                </a:solidFill>
              </a:rPr>
              <a:t>(краткосрочный, средней продолжительности, долгосрочный)</a:t>
            </a:r>
            <a:endParaRPr lang="ru-RU" sz="1600" dirty="0">
              <a:solidFill>
                <a:schemeClr val="tx1"/>
              </a:solidFill>
            </a:endParaRPr>
          </a:p>
        </p:txBody>
      </p:sp>
      <p:sp>
        <p:nvSpPr>
          <p:cNvPr id="24" name="Скругленный прямоугольник 23"/>
          <p:cNvSpPr/>
          <p:nvPr/>
        </p:nvSpPr>
        <p:spPr>
          <a:xfrm>
            <a:off x="4268464" y="5157191"/>
            <a:ext cx="2401522" cy="1482221"/>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u="sng" dirty="0" smtClean="0">
                <a:solidFill>
                  <a:srgbClr val="0070C0"/>
                </a:solidFill>
              </a:rPr>
              <a:t>По количеству участников </a:t>
            </a:r>
          </a:p>
          <a:p>
            <a:pPr algn="ctr"/>
            <a:r>
              <a:rPr lang="ru-RU" sz="1600" dirty="0" smtClean="0">
                <a:solidFill>
                  <a:schemeClr val="tx1"/>
                </a:solidFill>
              </a:rPr>
              <a:t>(индивидуальный, парный, групповой, фронтальный)</a:t>
            </a:r>
            <a:endParaRPr lang="ru-RU" sz="1600" dirty="0">
              <a:solidFill>
                <a:schemeClr val="tx1"/>
              </a:solidFill>
            </a:endParaRPr>
          </a:p>
        </p:txBody>
      </p:sp>
    </p:spTree>
    <p:extLst>
      <p:ext uri="{BB962C8B-B14F-4D97-AF65-F5344CB8AC3E}">
        <p14:creationId xmlns:p14="http://schemas.microsoft.com/office/powerpoint/2010/main" val="1625504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18"/>
                                        </p:tgtEl>
                                      </p:cBhvr>
                                    </p:animEffect>
                                    <p:animScale>
                                      <p:cBhvr>
                                        <p:cTn id="7" dur="375" autoRev="1" fill="hold"/>
                                        <p:tgtEl>
                                          <p:spTgt spid="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750" tmFilter="0, 0; .2, .5; .8, .5; 1, 0"/>
                                        <p:tgtEl>
                                          <p:spTgt spid="20"/>
                                        </p:tgtEl>
                                      </p:cBhvr>
                                    </p:animEffect>
                                    <p:animScale>
                                      <p:cBhvr>
                                        <p:cTn id="12" dur="375" autoRev="1" fill="hold"/>
                                        <p:tgtEl>
                                          <p:spTgt spid="2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750" tmFilter="0, 0; .2, .5; .8, .5; 1, 0"/>
                                        <p:tgtEl>
                                          <p:spTgt spid="21"/>
                                        </p:tgtEl>
                                      </p:cBhvr>
                                    </p:animEffect>
                                    <p:animScale>
                                      <p:cBhvr>
                                        <p:cTn id="17" dur="375" autoRev="1" fill="hold"/>
                                        <p:tgtEl>
                                          <p:spTgt spid="2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750" tmFilter="0, 0; .2, .5; .8, .5; 1, 0"/>
                                        <p:tgtEl>
                                          <p:spTgt spid="24"/>
                                        </p:tgtEl>
                                      </p:cBhvr>
                                    </p:animEffect>
                                    <p:animScale>
                                      <p:cBhvr>
                                        <p:cTn id="22" dur="375"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750" tmFilter="0, 0; .2, .5; .8, .5; 1, 0"/>
                                        <p:tgtEl>
                                          <p:spTgt spid="23"/>
                                        </p:tgtEl>
                                      </p:cBhvr>
                                    </p:animEffect>
                                    <p:animScale>
                                      <p:cBhvr>
                                        <p:cTn id="27" dur="375" autoRev="1" fill="hold"/>
                                        <p:tgtEl>
                                          <p:spTgt spid="2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P spid="21"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шаблон 2 б"/>
          <p:cNvPicPr>
            <a:picLocks noChangeAspect="1" noChangeArrowheads="1"/>
          </p:cNvPicPr>
          <p:nvPr/>
        </p:nvPicPr>
        <p:blipFill>
          <a:blip r:embed="rId2"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699792"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a:t>
            </a:r>
            <a:r>
              <a:rPr lang="ru-RU" sz="2400" dirty="0" smtClean="0">
                <a:latin typeface="Franklin Gothic Medium" pitchFamily="34" charset="0"/>
              </a:rPr>
              <a:t>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dirty="0">
              <a:latin typeface="Franklin Gothic Medium" pitchFamily="34" charset="0"/>
            </a:endParaRPr>
          </a:p>
        </p:txBody>
      </p:sp>
      <p:sp>
        <p:nvSpPr>
          <p:cNvPr id="5" name="Выноска со стрелкой вниз 4"/>
          <p:cNvSpPr/>
          <p:nvPr/>
        </p:nvSpPr>
        <p:spPr>
          <a:xfrm>
            <a:off x="2627941" y="2711305"/>
            <a:ext cx="6337441" cy="1296144"/>
          </a:xfrm>
          <a:prstGeom prst="downArrowCallou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TextBox 3"/>
          <p:cNvSpPr txBox="1"/>
          <p:nvPr/>
        </p:nvSpPr>
        <p:spPr>
          <a:xfrm>
            <a:off x="2639066" y="2711305"/>
            <a:ext cx="6337441" cy="830997"/>
          </a:xfrm>
          <a:prstGeom prst="rect">
            <a:avLst/>
          </a:prstGeom>
          <a:noFill/>
        </p:spPr>
        <p:txBody>
          <a:bodyPr wrap="none" rtlCol="0">
            <a:spAutoFit/>
          </a:bodyPr>
          <a:lstStyle/>
          <a:p>
            <a:pPr algn="ctr"/>
            <a:r>
              <a:rPr lang="ru-RU" sz="2400" b="1" dirty="0" smtClean="0">
                <a:solidFill>
                  <a:srgbClr val="FF0000"/>
                </a:solidFill>
                <a:latin typeface="Franklin Gothic Medium" pitchFamily="34" charset="0"/>
              </a:rPr>
              <a:t>Целесообразность использования проектной</a:t>
            </a:r>
          </a:p>
          <a:p>
            <a:pPr algn="ctr"/>
            <a:r>
              <a:rPr lang="ru-RU" sz="2400" b="1" dirty="0" smtClean="0">
                <a:solidFill>
                  <a:srgbClr val="FF0000"/>
                </a:solidFill>
                <a:latin typeface="Franklin Gothic Medium" pitchFamily="34" charset="0"/>
              </a:rPr>
              <a:t>деятельности в ДОУ</a:t>
            </a:r>
            <a:endParaRPr lang="ru-RU" sz="2400" b="1" dirty="0">
              <a:solidFill>
                <a:srgbClr val="FF0000"/>
              </a:solidFill>
              <a:latin typeface="Franklin Gothic Medium" pitchFamily="34" charset="0"/>
            </a:endParaRPr>
          </a:p>
        </p:txBody>
      </p:sp>
      <p:sp>
        <p:nvSpPr>
          <p:cNvPr id="6" name="TextBox 5"/>
          <p:cNvSpPr txBox="1"/>
          <p:nvPr/>
        </p:nvSpPr>
        <p:spPr>
          <a:xfrm>
            <a:off x="2540461" y="4309823"/>
            <a:ext cx="6603539" cy="2215991"/>
          </a:xfrm>
          <a:prstGeom prst="rect">
            <a:avLst/>
          </a:prstGeom>
          <a:noFill/>
        </p:spPr>
        <p:txBody>
          <a:bodyPr wrap="none" rtlCol="0">
            <a:spAutoFit/>
          </a:bodyPr>
          <a:lstStyle/>
          <a:p>
            <a:pPr marL="285750" indent="-285750">
              <a:buFont typeface="Wingdings" pitchFamily="2" charset="2"/>
              <a:buChar char="v"/>
            </a:pPr>
            <a:r>
              <a:rPr lang="ru-RU" sz="2000" dirty="0">
                <a:latin typeface="Franklin Gothic Medium" pitchFamily="34" charset="0"/>
              </a:rPr>
              <a:t>я</a:t>
            </a:r>
            <a:r>
              <a:rPr lang="ru-RU" sz="2000" dirty="0" smtClean="0">
                <a:latin typeface="Franklin Gothic Medium" pitchFamily="34" charset="0"/>
              </a:rPr>
              <a:t>вляется одной из форм организации </a:t>
            </a:r>
            <a:r>
              <a:rPr lang="ru-RU" sz="2000" dirty="0" err="1" smtClean="0">
                <a:latin typeface="Franklin Gothic Medium" pitchFamily="34" charset="0"/>
              </a:rPr>
              <a:t>воспитательно</a:t>
            </a:r>
            <a:r>
              <a:rPr lang="ru-RU" sz="2000" dirty="0" smtClean="0">
                <a:latin typeface="Franklin Gothic Medium" pitchFamily="34" charset="0"/>
              </a:rPr>
              <a:t> -</a:t>
            </a:r>
          </a:p>
          <a:p>
            <a:r>
              <a:rPr lang="ru-RU" sz="2000" dirty="0">
                <a:latin typeface="Franklin Gothic Medium" pitchFamily="34" charset="0"/>
              </a:rPr>
              <a:t> </a:t>
            </a:r>
            <a:r>
              <a:rPr lang="ru-RU" sz="2000" dirty="0" smtClean="0">
                <a:latin typeface="Franklin Gothic Medium" pitchFamily="34" charset="0"/>
              </a:rPr>
              <a:t>   образовательной работы;</a:t>
            </a:r>
          </a:p>
          <a:p>
            <a:pPr marL="285750" indent="-285750">
              <a:buFont typeface="Wingdings" pitchFamily="2" charset="2"/>
              <a:buChar char="v"/>
            </a:pPr>
            <a:r>
              <a:rPr lang="ru-RU" sz="2000" dirty="0" smtClean="0">
                <a:latin typeface="Franklin Gothic Medium" pitchFamily="34" charset="0"/>
              </a:rPr>
              <a:t>повышает качество образовательного процесса;</a:t>
            </a:r>
          </a:p>
          <a:p>
            <a:pPr marL="285750" indent="-285750">
              <a:buFont typeface="Wingdings" pitchFamily="2" charset="2"/>
              <a:buChar char="v"/>
            </a:pPr>
            <a:r>
              <a:rPr lang="ru-RU" sz="2000" dirty="0" smtClean="0">
                <a:latin typeface="Franklin Gothic Medium" pitchFamily="34" charset="0"/>
              </a:rPr>
              <a:t>способствует выработке исследовательских умений;</a:t>
            </a:r>
          </a:p>
          <a:p>
            <a:pPr marL="285750" indent="-285750">
              <a:buFont typeface="Wingdings" pitchFamily="2" charset="2"/>
              <a:buChar char="v"/>
            </a:pPr>
            <a:r>
              <a:rPr lang="ru-RU" sz="2000" dirty="0" smtClean="0">
                <a:latin typeface="Franklin Gothic Medium" pitchFamily="34" charset="0"/>
              </a:rPr>
              <a:t>способствует развитию креативного и логического</a:t>
            </a:r>
          </a:p>
          <a:p>
            <a:r>
              <a:rPr lang="ru-RU" sz="2000" dirty="0">
                <a:latin typeface="Franklin Gothic Medium" pitchFamily="34" charset="0"/>
              </a:rPr>
              <a:t> </a:t>
            </a:r>
            <a:r>
              <a:rPr lang="ru-RU" sz="2000" dirty="0" smtClean="0">
                <a:latin typeface="Franklin Gothic Medium" pitchFamily="34" charset="0"/>
              </a:rPr>
              <a:t>    мышления</a:t>
            </a:r>
          </a:p>
          <a:p>
            <a:pPr marL="285750" indent="-285750">
              <a:buFont typeface="Wingdings" pitchFamily="2" charset="2"/>
              <a:buChar char="v"/>
            </a:pPr>
            <a:endParaRPr lang="ru-RU" dirty="0"/>
          </a:p>
        </p:txBody>
      </p:sp>
      <p:pic>
        <p:nvPicPr>
          <p:cNvPr id="7"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043608" y="1988840"/>
            <a:ext cx="6840760" cy="4801314"/>
          </a:xfrm>
          <a:prstGeom prst="rect">
            <a:avLst/>
          </a:prstGeom>
        </p:spPr>
        <p:txBody>
          <a:bodyPr wrap="square">
            <a:spAutoFit/>
          </a:bodyPr>
          <a:lstStyle/>
          <a:p>
            <a:pPr algn="ctr"/>
            <a:r>
              <a:rPr lang="ru-RU" sz="2400" b="1" dirty="0">
                <a:solidFill>
                  <a:srgbClr val="0070C0"/>
                </a:solidFill>
                <a:latin typeface="Arial Black" pitchFamily="34" charset="0"/>
              </a:rPr>
              <a:t>Планирование проектной деятельности начинается с вопросов: </a:t>
            </a:r>
            <a:br>
              <a:rPr lang="ru-RU" sz="2400" b="1" dirty="0">
                <a:solidFill>
                  <a:srgbClr val="0070C0"/>
                </a:solidFill>
                <a:latin typeface="Arial Black" pitchFamily="34" charset="0"/>
              </a:rPr>
            </a:br>
            <a:r>
              <a:rPr lang="ru-RU" dirty="0">
                <a:latin typeface="Georgia" pitchFamily="18" charset="0"/>
              </a:rPr>
              <a:t/>
            </a:r>
            <a:br>
              <a:rPr lang="ru-RU" dirty="0">
                <a:latin typeface="Georgia" pitchFamily="18" charset="0"/>
              </a:rPr>
            </a:br>
            <a:r>
              <a:rPr lang="ru-RU" dirty="0">
                <a:latin typeface="Georgia" pitchFamily="18" charset="0"/>
              </a:rPr>
              <a:t> </a:t>
            </a:r>
            <a:r>
              <a:rPr lang="ru-RU" sz="2400" b="1" dirty="0">
                <a:solidFill>
                  <a:srgbClr val="FF0000"/>
                </a:solidFill>
                <a:latin typeface="Arial Black" pitchFamily="34" charset="0"/>
              </a:rPr>
              <a:t>- </a:t>
            </a:r>
            <a:r>
              <a:rPr lang="ru-RU" sz="2400" b="1" i="1" dirty="0">
                <a:solidFill>
                  <a:srgbClr val="FF0000"/>
                </a:solidFill>
                <a:latin typeface="Arial Black" pitchFamily="34" charset="0"/>
              </a:rPr>
              <a:t>“Для чего нужен проект?”</a:t>
            </a:r>
            <a:br>
              <a:rPr lang="ru-RU" sz="2400" b="1" i="1" dirty="0">
                <a:solidFill>
                  <a:srgbClr val="FF0000"/>
                </a:solidFill>
                <a:latin typeface="Arial Black" pitchFamily="34" charset="0"/>
              </a:rPr>
            </a:br>
            <a:r>
              <a:rPr lang="ru-RU" sz="2400" b="1" dirty="0">
                <a:solidFill>
                  <a:srgbClr val="FF0000"/>
                </a:solidFill>
                <a:latin typeface="Arial Black" pitchFamily="34" charset="0"/>
              </a:rPr>
              <a:t/>
            </a:r>
            <a:br>
              <a:rPr lang="ru-RU" sz="2400" b="1" dirty="0">
                <a:solidFill>
                  <a:srgbClr val="FF0000"/>
                </a:solidFill>
                <a:latin typeface="Arial Black" pitchFamily="34" charset="0"/>
              </a:rPr>
            </a:br>
            <a:r>
              <a:rPr lang="ru-RU" sz="2400" b="1" i="1" dirty="0">
                <a:solidFill>
                  <a:srgbClr val="FF0000"/>
                </a:solidFill>
                <a:latin typeface="Arial Black" pitchFamily="34" charset="0"/>
              </a:rPr>
              <a:t> - “Ради чего он осуществляется?”</a:t>
            </a:r>
            <a:br>
              <a:rPr lang="ru-RU" sz="2400" b="1" i="1" dirty="0">
                <a:solidFill>
                  <a:srgbClr val="FF0000"/>
                </a:solidFill>
                <a:latin typeface="Arial Black" pitchFamily="34" charset="0"/>
              </a:rPr>
            </a:br>
            <a:r>
              <a:rPr lang="ru-RU" sz="2400" b="1" dirty="0">
                <a:solidFill>
                  <a:srgbClr val="FF0000"/>
                </a:solidFill>
                <a:latin typeface="Arial Black" pitchFamily="34" charset="0"/>
              </a:rPr>
              <a:t/>
            </a:r>
            <a:br>
              <a:rPr lang="ru-RU" sz="2400" b="1" dirty="0">
                <a:solidFill>
                  <a:srgbClr val="FF0000"/>
                </a:solidFill>
                <a:latin typeface="Arial Black" pitchFamily="34" charset="0"/>
              </a:rPr>
            </a:br>
            <a:r>
              <a:rPr lang="ru-RU" sz="2400" b="1" i="1" dirty="0">
                <a:solidFill>
                  <a:srgbClr val="FF0000"/>
                </a:solidFill>
                <a:latin typeface="Arial Black" pitchFamily="34" charset="0"/>
              </a:rPr>
              <a:t> - “Что станет продуктом проектной деятельности?” </a:t>
            </a:r>
            <a:br>
              <a:rPr lang="ru-RU" sz="2400" b="1" i="1" dirty="0">
                <a:solidFill>
                  <a:srgbClr val="FF0000"/>
                </a:solidFill>
                <a:latin typeface="Arial Black" pitchFamily="34" charset="0"/>
              </a:rPr>
            </a:br>
            <a:r>
              <a:rPr lang="ru-RU" sz="2400" b="1" dirty="0">
                <a:solidFill>
                  <a:srgbClr val="FF0000"/>
                </a:solidFill>
                <a:latin typeface="Arial Black" pitchFamily="34" charset="0"/>
              </a:rPr>
              <a:t/>
            </a:r>
            <a:br>
              <a:rPr lang="ru-RU" sz="2400" b="1" dirty="0">
                <a:solidFill>
                  <a:srgbClr val="FF0000"/>
                </a:solidFill>
                <a:latin typeface="Arial Black" pitchFamily="34" charset="0"/>
              </a:rPr>
            </a:br>
            <a:r>
              <a:rPr lang="ru-RU" sz="2400" b="1" dirty="0">
                <a:solidFill>
                  <a:srgbClr val="FF0000"/>
                </a:solidFill>
                <a:latin typeface="Arial Black" pitchFamily="34" charset="0"/>
              </a:rPr>
              <a:t> - </a:t>
            </a:r>
            <a:r>
              <a:rPr lang="ru-RU" sz="2400" b="1" i="1" dirty="0">
                <a:solidFill>
                  <a:srgbClr val="FF0000"/>
                </a:solidFill>
                <a:latin typeface="Arial Black" pitchFamily="34" charset="0"/>
              </a:rPr>
              <a:t>“В какой форме будет презентован продукт?” </a:t>
            </a:r>
            <a:r>
              <a:rPr lang="ru-RU" sz="2400" b="1" dirty="0">
                <a:solidFill>
                  <a:srgbClr val="FF0000"/>
                </a:solidFill>
                <a:latin typeface="Arial Black" pitchFamily="34" charset="0"/>
              </a:rPr>
              <a:t/>
            </a:r>
            <a:br>
              <a:rPr lang="ru-RU" sz="2400" b="1" dirty="0">
                <a:solidFill>
                  <a:srgbClr val="FF0000"/>
                </a:solidFill>
                <a:latin typeface="Arial Black" pitchFamily="34" charset="0"/>
              </a:rPr>
            </a:br>
            <a:endParaRPr lang="ru-RU" sz="2400" b="1" dirty="0">
              <a:solidFill>
                <a:srgbClr val="FF0000"/>
              </a:solidFill>
              <a:latin typeface="Arial Black" pitchFamily="34" charset="0"/>
            </a:endParaRPr>
          </a:p>
        </p:txBody>
      </p:sp>
    </p:spTree>
    <p:extLst>
      <p:ext uri="{BB962C8B-B14F-4D97-AF65-F5344CB8AC3E}">
        <p14:creationId xmlns:p14="http://schemas.microsoft.com/office/powerpoint/2010/main" val="3118784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1.5"/>
</p:tagLst>
</file>

<file path=ppt/tags/tag2.xml><?xml version="1.0" encoding="utf-8"?>
<p:tagLst xmlns:a="http://schemas.openxmlformats.org/drawingml/2006/main" xmlns:r="http://schemas.openxmlformats.org/officeDocument/2006/relationships" xmlns:p="http://schemas.openxmlformats.org/presentationml/2006/main">
  <p:tag name="TIMING" val="|1.1|4.7|7.7"/>
</p:tagLst>
</file>

<file path=ppt/tags/tag3.xml><?xml version="1.0" encoding="utf-8"?>
<p:tagLst xmlns:a="http://schemas.openxmlformats.org/drawingml/2006/main" xmlns:r="http://schemas.openxmlformats.org/officeDocument/2006/relationships" xmlns:p="http://schemas.openxmlformats.org/presentationml/2006/main">
  <p:tag name="TIMING" val="|1.1|4.7|7.7"/>
</p:tagLst>
</file>

<file path=ppt/tags/tag4.xml><?xml version="1.0" encoding="utf-8"?>
<p:tagLst xmlns:a="http://schemas.openxmlformats.org/drawingml/2006/main" xmlns:r="http://schemas.openxmlformats.org/officeDocument/2006/relationships" xmlns:p="http://schemas.openxmlformats.org/presentationml/2006/main">
  <p:tag name="TIMING" val="|1.1|4.7|7.7"/>
</p:tagLst>
</file>

<file path=ppt/tags/tag5.xml><?xml version="1.0" encoding="utf-8"?>
<p:tagLst xmlns:a="http://schemas.openxmlformats.org/drawingml/2006/main" xmlns:r="http://schemas.openxmlformats.org/officeDocument/2006/relationships" xmlns:p="http://schemas.openxmlformats.org/presentationml/2006/main">
  <p:tag name="TIMING" val="|1.1|4.7|7.7"/>
</p:tagLst>
</file>

<file path=ppt/tags/tag6.xml><?xml version="1.0" encoding="utf-8"?>
<p:tagLst xmlns:a="http://schemas.openxmlformats.org/drawingml/2006/main" xmlns:r="http://schemas.openxmlformats.org/officeDocument/2006/relationships" xmlns:p="http://schemas.openxmlformats.org/presentationml/2006/main">
  <p:tag name="TIMING" val="|4.5|1.9|1.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2014</Words>
  <Application>Microsoft Office PowerPoint</Application>
  <PresentationFormat>Экран (4:3)</PresentationFormat>
  <Paragraphs>325</Paragraphs>
  <Slides>28</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28</vt:i4>
      </vt:variant>
    </vt:vector>
  </HeadingPairs>
  <TitlesOfParts>
    <vt:vector size="31" baseType="lpstr">
      <vt:lpstr>Тема Office</vt:lpstr>
      <vt:lpstr>1_Тема Office</vt:lpstr>
      <vt:lpstr>2_Тема Office</vt:lpstr>
      <vt:lpstr> «Организация проектной деятельности в группе , для детей с ТНР»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Леново</cp:lastModifiedBy>
  <cp:revision>50</cp:revision>
  <dcterms:created xsi:type="dcterms:W3CDTF">2018-10-03T16:07:13Z</dcterms:created>
  <dcterms:modified xsi:type="dcterms:W3CDTF">2023-05-11T08:19:29Z</dcterms:modified>
</cp:coreProperties>
</file>