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7" y="-2589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88197"/>
              </p:ext>
            </p:extLst>
          </p:nvPr>
        </p:nvGraphicFramePr>
        <p:xfrm>
          <a:off x="1475656" y="1052736"/>
          <a:ext cx="2088232" cy="1975485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ПОНЕДЕЛЬНИК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1.Художественный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труд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2. 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Коррекция нарушений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речевого развития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.Физкультура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3688" y="260648"/>
            <a:ext cx="5832648" cy="648072"/>
          </a:xfrm>
          <a:prstGeom prst="rect">
            <a:avLst/>
          </a:prstGeom>
        </p:spPr>
        <p:txBody>
          <a:bodyPr wrap="none">
            <a:prstTxWarp prst="textCanDown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ОБРАЗОВАТЕЛЬНАЯ  ДЕЯТЕЛЬНОСТЬ</a:t>
            </a:r>
            <a:endParaRPr lang="ru-RU" sz="16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30510"/>
              </p:ext>
            </p:extLst>
          </p:nvPr>
        </p:nvGraphicFramePr>
        <p:xfrm>
          <a:off x="3635896" y="1096955"/>
          <a:ext cx="2880320" cy="2536317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2376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ВТОРНИК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1.Занятия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 педагогом психологом </a:t>
                      </a:r>
                      <a:endParaRPr lang="ru-RU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600" b="1" i="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Развитие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элементарных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математических представлений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Ознакомление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 окружающим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4.Физкультура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49545"/>
              </p:ext>
            </p:extLst>
          </p:nvPr>
        </p:nvGraphicFramePr>
        <p:xfrm>
          <a:off x="6156176" y="1124724"/>
          <a:ext cx="2592288" cy="227838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1.Коррекция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нарушений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речевого развития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Музыка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Лепка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Аппликация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Конструирование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26699"/>
              </p:ext>
            </p:extLst>
          </p:nvPr>
        </p:nvGraphicFramePr>
        <p:xfrm>
          <a:off x="1698576" y="3817938"/>
          <a:ext cx="3168352" cy="2255901"/>
        </p:xfrm>
        <a:graphic>
          <a:graphicData uri="http://schemas.openxmlformats.org/drawingml/2006/table">
            <a:tbl>
              <a:tblPr/>
              <a:tblGrid>
                <a:gridCol w="3168352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ЧЕТВЕРГ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1.Развитие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элементарных математических представлений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подг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. гр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.)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0" baseline="0" dirty="0" smtClean="0">
                          <a:effectLst/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Физкультура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Занятия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 педагогом психологом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61008"/>
              </p:ext>
            </p:extLst>
          </p:nvPr>
        </p:nvGraphicFramePr>
        <p:xfrm>
          <a:off x="5364088" y="3899706"/>
          <a:ext cx="1918556" cy="1843310"/>
        </p:xfrm>
        <a:graphic>
          <a:graphicData uri="http://schemas.openxmlformats.org/drawingml/2006/table">
            <a:tbl>
              <a:tblPr/>
              <a:tblGrid>
                <a:gridCol w="1918556"/>
              </a:tblGrid>
              <a:tr h="1843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1.Развитие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Музыка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3.Рисование</a:t>
                      </a:r>
                      <a:r>
                        <a:rPr kumimoji="0" lang="ru-RU" alt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982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3</cp:revision>
  <dcterms:created xsi:type="dcterms:W3CDTF">2023-08-29T05:37:18Z</dcterms:created>
  <dcterms:modified xsi:type="dcterms:W3CDTF">2023-08-29T06:05:13Z</dcterms:modified>
</cp:coreProperties>
</file>