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87" y="-25896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988197"/>
              </p:ext>
            </p:extLst>
          </p:nvPr>
        </p:nvGraphicFramePr>
        <p:xfrm>
          <a:off x="1475656" y="1052736"/>
          <a:ext cx="2088232" cy="1975485"/>
        </p:xfrm>
        <a:graphic>
          <a:graphicData uri="http://schemas.openxmlformats.org/drawingml/2006/table">
            <a:tbl>
              <a:tblPr/>
              <a:tblGrid>
                <a:gridCol w="208823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</a:rPr>
                        <a:t>ПОНЕДЕЛЬНИК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1.Художественный 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труд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2.  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Коррекция нарушений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речевого развития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.Физкультура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763688" y="260648"/>
            <a:ext cx="5832648" cy="648072"/>
          </a:xfrm>
          <a:prstGeom prst="rect">
            <a:avLst/>
          </a:prstGeom>
        </p:spPr>
        <p:txBody>
          <a:bodyPr wrap="none">
            <a:prstTxWarp prst="textCanDown">
              <a:avLst/>
            </a:prstTxWarp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ru-RU" sz="16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ОБРАЗОВАТЕЛЬНАЯ  ДЕЯТЕЛЬНОСТЬ</a:t>
            </a:r>
            <a:endParaRPr lang="ru-RU" sz="1600" b="1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830510"/>
              </p:ext>
            </p:extLst>
          </p:nvPr>
        </p:nvGraphicFramePr>
        <p:xfrm>
          <a:off x="3635896" y="1096955"/>
          <a:ext cx="2880320" cy="2536317"/>
        </p:xfrm>
        <a:graphic>
          <a:graphicData uri="http://schemas.openxmlformats.org/drawingml/2006/table">
            <a:tbl>
              <a:tblPr/>
              <a:tblGrid>
                <a:gridCol w="2880320"/>
              </a:tblGrid>
              <a:tr h="2376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</a:rPr>
                        <a:t>ВТОРНИК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1.Занятия 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с педагогом психологом </a:t>
                      </a:r>
                      <a:endParaRPr lang="ru-RU" sz="1600" b="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600" b="1" i="0" dirty="0" smtClean="0">
                          <a:effectLst/>
                          <a:latin typeface="Times New Roman"/>
                          <a:ea typeface="Times New Roman"/>
                        </a:rPr>
                        <a:t>2.</a:t>
                      </a:r>
                      <a:r>
                        <a:rPr lang="ru-RU" sz="1600" b="1" i="0" baseline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Развитие</a:t>
                      </a:r>
                      <a:r>
                        <a:rPr lang="ru-RU" sz="1600" b="1" baseline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элементарных 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математических представлений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600" b="1" i="0" dirty="0" smtClean="0">
                          <a:effectLst/>
                          <a:latin typeface="Times New Roman"/>
                          <a:ea typeface="Times New Roman"/>
                        </a:rPr>
                        <a:t>3.</a:t>
                      </a: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 Ознакомление 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с окружающим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4.Физкультура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149545"/>
              </p:ext>
            </p:extLst>
          </p:nvPr>
        </p:nvGraphicFramePr>
        <p:xfrm>
          <a:off x="6156176" y="1124724"/>
          <a:ext cx="2592288" cy="2278380"/>
        </p:xfrm>
        <a:graphic>
          <a:graphicData uri="http://schemas.openxmlformats.org/drawingml/2006/table">
            <a:tbl>
              <a:tblPr/>
              <a:tblGrid>
                <a:gridCol w="2592288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</a:rPr>
                        <a:t>СРЕДА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1.Коррекция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нарушений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речевого развития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600" b="1" i="0" dirty="0" smtClean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ru-RU" sz="1600" i="0" dirty="0" smtClean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Музыка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ru-RU" sz="1600" b="0" dirty="0" smtClean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Лепка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Аппликация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Конструирование 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926699"/>
              </p:ext>
            </p:extLst>
          </p:nvPr>
        </p:nvGraphicFramePr>
        <p:xfrm>
          <a:off x="1698576" y="3817938"/>
          <a:ext cx="3168352" cy="2255901"/>
        </p:xfrm>
        <a:graphic>
          <a:graphicData uri="http://schemas.openxmlformats.org/drawingml/2006/table">
            <a:tbl>
              <a:tblPr/>
              <a:tblGrid>
                <a:gridCol w="3168352"/>
              </a:tblGrid>
              <a:tr h="12961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</a:rPr>
                        <a:t>ЧЕТВЕРГ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1.Развитие 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элементарных математических представлений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ru-RU" sz="1600" b="1" dirty="0" err="1">
                          <a:effectLst/>
                          <a:latin typeface="Times New Roman"/>
                          <a:ea typeface="Times New Roman"/>
                        </a:rPr>
                        <a:t>подг</a:t>
                      </a: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. гр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.)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600" b="0" baseline="0" dirty="0" smtClean="0">
                          <a:effectLst/>
                          <a:latin typeface="Times New Roman"/>
                          <a:ea typeface="Times New Roman"/>
                        </a:rPr>
                        <a:t>            </a:t>
                      </a:r>
                      <a:r>
                        <a:rPr lang="ru-RU" sz="1600" b="1" baseline="0" dirty="0" smtClean="0">
                          <a:effectLst/>
                          <a:latin typeface="Times New Roman"/>
                          <a:ea typeface="Times New Roman"/>
                        </a:rPr>
                        <a:t>2.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Физкультура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Занятия 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с педагогом психологом 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961008"/>
              </p:ext>
            </p:extLst>
          </p:nvPr>
        </p:nvGraphicFramePr>
        <p:xfrm>
          <a:off x="5364088" y="3899706"/>
          <a:ext cx="1918556" cy="1843310"/>
        </p:xfrm>
        <a:graphic>
          <a:graphicData uri="http://schemas.openxmlformats.org/drawingml/2006/table">
            <a:tbl>
              <a:tblPr/>
              <a:tblGrid>
                <a:gridCol w="1918556"/>
              </a:tblGrid>
              <a:tr h="18433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ПЯТНИЦА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1.Развитие 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речи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Музыка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itchFamily="18" charset="0"/>
                          <a:cs typeface="Times New Roman" panose="02020603050405020304" pitchFamily="18" charset="0"/>
                        </a:rPr>
                        <a:t>3.Рисование</a:t>
                      </a:r>
                      <a:r>
                        <a:rPr kumimoji="0" lang="ru-RU" alt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9823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30</Words>
  <Application>Microsoft Office PowerPoint</Application>
  <PresentationFormat>Экран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Леново</dc:creator>
  <cp:lastModifiedBy>Леново</cp:lastModifiedBy>
  <cp:revision>3</cp:revision>
  <dcterms:created xsi:type="dcterms:W3CDTF">2023-08-29T05:37:18Z</dcterms:created>
  <dcterms:modified xsi:type="dcterms:W3CDTF">2023-08-29T06:05:13Z</dcterms:modified>
</cp:coreProperties>
</file>