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5799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530845"/>
              </p:ext>
            </p:extLst>
          </p:nvPr>
        </p:nvGraphicFramePr>
        <p:xfrm>
          <a:off x="44624" y="1192195"/>
          <a:ext cx="6840760" cy="753897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12168"/>
                <a:gridCol w="5328592"/>
              </a:tblGrid>
              <a:tr h="367589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Calibri"/>
                        </a:rPr>
                        <a:t>Время	Время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Режимный момент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21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7.30 – 8.20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Приход детей, свободная игра, самостоятельная деятельность, индивидуальная работа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94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8.20 – 8.30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l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Утренняя гимнастика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94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8.30-8.40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l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Подготовка к завтраку, завтрак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94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8.50 – 9.00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l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Самостоятельная /игровая  деятельность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89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9.00 – 9.25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l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Совместная деятельность, труд, чтение, организация детских видов деятельности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45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9.25 - 9.30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l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Подготовка к прогулке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94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9.30 - 12.20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l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Прогулка, образовательная деятельность на прогулке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94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12.20 - 12.35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l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Возвращение с прогулки, гигиенические процедуры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91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12.35 - 13.00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l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Обед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65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 13.00 - 15.00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l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Подготовка ко сну, сон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21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15.00 – 15.25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«ленивая гимнастика», закаливающие мероприятия, гигиенические процедуры, одевание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531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15.25 – 15.45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 организованная детская деятельность. Занятия. 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Игровая и другие виды детской деятельности.  Индивидуально - коррекционная работа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8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15.30-15.50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l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Полдник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509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15.50-16.30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 организованная детская деятельность. Занятия. Игровая и другие виды детской деятельности на прогулке Индивидуально-коррекционная работа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742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16.30 – 17.30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l">
                        <a:lnSpc>
                          <a:spcPct val="107000"/>
                        </a:lnSpc>
                        <a:spcAft>
                          <a:spcPts val="1000"/>
                        </a:spcAft>
                        <a:tabLst>
                          <a:tab pos="708469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Прогулка,  уход домой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42900" y="886907"/>
            <a:ext cx="207941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85013" algn="l"/>
              </a:tabLst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Теплый период года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099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еново\Desktop\1610204816_15-p-fon-dlya-rezhima-dnya-v-detskom-sadu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710905"/>
              </p:ext>
            </p:extLst>
          </p:nvPr>
        </p:nvGraphicFramePr>
        <p:xfrm>
          <a:off x="476672" y="894075"/>
          <a:ext cx="6244208" cy="714768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96144"/>
                <a:gridCol w="4948064"/>
              </a:tblGrid>
              <a:tr h="144999"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8469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Calibri"/>
                        </a:rPr>
                        <a:t>Время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8469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Calibri"/>
                        </a:rPr>
                        <a:t>Режимный момент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42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7.30-8.10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Прием детей (на воздухе – с  учётом  погодных  условий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Calibri"/>
                        </a:rPr>
                        <a:t>)/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Calibri"/>
                        </a:rPr>
                        <a:t>Взаимодействие с родителями / Самостоятельная деятельность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Calibri"/>
                        </a:rPr>
                        <a:t>Часть ОП, формируемая участниками образовательного процесса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0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8.10-8.20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Утренняя гимнастика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0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8.30-8.50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Подготовка к завтраку, завтрак. Гигиенические процедуры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0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8.50-9.00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Часть ОП, формируемая участниками образовательного процесса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61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Calibri"/>
                        </a:rPr>
                        <a:t>9.00-10.50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Занятия с 10 минутными  перерывами, Часть ОП, формируемая участниками образовательного процесса. Игровая и другие виды детской деятельности.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0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10.50-12.20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Подготовка к прогулке, Прогулка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0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12.10-12.20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Возвращение с прогулки, гигиенические процедуры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0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12.20-12.</a:t>
                      </a:r>
                      <a:r>
                        <a:rPr lang="ru-RU" sz="1400" b="1" cap="all" baseline="30000">
                          <a:effectLst/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45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Подготовка к обеду, обед. Гигиенические процедуры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0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12.45-15.00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Дневной сон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61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15.00-15.15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Постепенный подъем, «ленивая гимнастика», закаливающие мероприятия, гигиенические процедуры, одевание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42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15.15-15.40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Самостоятельная и организованная детская деятельность. НОД.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Игровая и другие виды детской деятельности. Индивидуально-коррекционная работа. Часть ОП, формируемая участниками образовательного процесса.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0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15.40-16.00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Подготовка к полднику. Полдник.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42"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16.00-16.30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Самостоятельная и организованная детская деятельность. Занятия. Игровая и другие виды детской деятельности. Индивидуально-коррекционная работа. Часть ОП, формируемая участниками образовательного процесса.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61"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Calibri"/>
                        </a:rPr>
                        <a:t>16.30-17.30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Подготовка к прогулке, прогулка/ 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3140" algn="l"/>
                          <a:tab pos="708469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Calibri"/>
                        </a:rPr>
                        <a:t>Взаимодействие с родителями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6" marR="644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4704" y="555521"/>
            <a:ext cx="29523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93775" algn="l"/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93775" algn="l"/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93775" algn="l"/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93775" algn="l"/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93775" algn="l"/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93775" algn="l"/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93775" algn="l"/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93775" algn="l"/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93775" algn="l"/>
                <a:tab pos="70850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3775" algn="l"/>
                <a:tab pos="7085013" algn="l"/>
              </a:tabLst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Холодный период года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87720" y="179512"/>
            <a:ext cx="2186817" cy="461665"/>
          </a:xfrm>
          <a:prstGeom prst="rect">
            <a:avLst/>
          </a:prstGeom>
        </p:spPr>
        <p:txBody>
          <a:bodyPr wrap="none">
            <a:prstTxWarp prst="textInflateBottom">
              <a:avLst/>
            </a:prstTxWarp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  ДНЯ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00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345</Words>
  <Application>Microsoft Office PowerPoint</Application>
  <PresentationFormat>Экран (4:3)</PresentationFormat>
  <Paragraphs>70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Леново</dc:creator>
  <cp:lastModifiedBy>Леново</cp:lastModifiedBy>
  <cp:revision>2</cp:revision>
  <dcterms:created xsi:type="dcterms:W3CDTF">2023-08-29T06:12:06Z</dcterms:created>
  <dcterms:modified xsi:type="dcterms:W3CDTF">2023-08-29T08:01:30Z</dcterms:modified>
</cp:coreProperties>
</file>